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28" r:id="rId6"/>
    <p:sldId id="329" r:id="rId7"/>
    <p:sldId id="337" r:id="rId8"/>
    <p:sldId id="347" r:id="rId9"/>
    <p:sldId id="348" r:id="rId10"/>
    <p:sldId id="350" r:id="rId11"/>
    <p:sldId id="351" r:id="rId12"/>
    <p:sldId id="352" r:id="rId13"/>
    <p:sldId id="353" r:id="rId14"/>
    <p:sldId id="356" r:id="rId15"/>
    <p:sldId id="355" r:id="rId16"/>
    <p:sldId id="357" r:id="rId17"/>
    <p:sldId id="358" r:id="rId18"/>
    <p:sldId id="359" r:id="rId19"/>
    <p:sldId id="361" r:id="rId20"/>
    <p:sldId id="362" r:id="rId21"/>
    <p:sldId id="363" r:id="rId22"/>
    <p:sldId id="364" r:id="rId23"/>
    <p:sldId id="365" r:id="rId24"/>
    <p:sldId id="276" r:id="rId25"/>
    <p:sldId id="366" r:id="rId26"/>
    <p:sldId id="367" r:id="rId27"/>
    <p:sldId id="368" r:id="rId28"/>
    <p:sldId id="369" r:id="rId29"/>
    <p:sldId id="370" r:id="rId30"/>
    <p:sldId id="372" r:id="rId31"/>
    <p:sldId id="371" r:id="rId32"/>
    <p:sldId id="373" r:id="rId33"/>
    <p:sldId id="374" r:id="rId34"/>
    <p:sldId id="375" r:id="rId35"/>
    <p:sldId id="376" r:id="rId36"/>
    <p:sldId id="377" r:id="rId37"/>
    <p:sldId id="354" r:id="rId3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BAA0A5-36EA-42C4-8CE0-F20A01BCFC02}" v="607" dt="2024-04-01T13:08:49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  <pc:docChgLst>
    <pc:chgData name="Raul Matsushita" userId="de7c31d34ed27a9c" providerId="LiveId" clId="{CFBAA0A5-36EA-42C4-8CE0-F20A01BCFC02}"/>
    <pc:docChg chg="undo custSel addSld delSld modSld sldOrd">
      <pc:chgData name="Raul Matsushita" userId="de7c31d34ed27a9c" providerId="LiveId" clId="{CFBAA0A5-36EA-42C4-8CE0-F20A01BCFC02}" dt="2024-04-01T13:10:13.967" v="1486" actId="20577"/>
      <pc:docMkLst>
        <pc:docMk/>
      </pc:docMkLst>
      <pc:sldChg chg="modSp mod">
        <pc:chgData name="Raul Matsushita" userId="de7c31d34ed27a9c" providerId="LiveId" clId="{CFBAA0A5-36EA-42C4-8CE0-F20A01BCFC02}" dt="2024-04-01T09:40:50.756" v="0" actId="20577"/>
        <pc:sldMkLst>
          <pc:docMk/>
          <pc:sldMk cId="2586058810" sldId="256"/>
        </pc:sldMkLst>
        <pc:spChg chg="mod">
          <ac:chgData name="Raul Matsushita" userId="de7c31d34ed27a9c" providerId="LiveId" clId="{CFBAA0A5-36EA-42C4-8CE0-F20A01BCFC02}" dt="2024-04-01T09:40:50.756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2862011183" sldId="268"/>
        </pc:sldMkLst>
      </pc:sldChg>
      <pc:sldChg chg="delSp modSp add mod setBg">
        <pc:chgData name="Raul Matsushita" userId="de7c31d34ed27a9c" providerId="LiveId" clId="{CFBAA0A5-36EA-42C4-8CE0-F20A01BCFC02}" dt="2024-04-01T11:15:44.036" v="712" actId="1076"/>
        <pc:sldMkLst>
          <pc:docMk/>
          <pc:sldMk cId="529321132" sldId="276"/>
        </pc:sldMkLst>
        <pc:spChg chg="mod">
          <ac:chgData name="Raul Matsushita" userId="de7c31d34ed27a9c" providerId="LiveId" clId="{CFBAA0A5-36EA-42C4-8CE0-F20A01BCFC02}" dt="2024-04-01T11:13:40.988" v="674"/>
          <ac:spMkLst>
            <pc:docMk/>
            <pc:sldMk cId="529321132" sldId="276"/>
            <ac:spMk id="2" creationId="{100B5D20-815D-D098-A5AD-681238943775}"/>
          </ac:spMkLst>
        </pc:spChg>
        <pc:spChg chg="mod">
          <ac:chgData name="Raul Matsushita" userId="de7c31d34ed27a9c" providerId="LiveId" clId="{CFBAA0A5-36EA-42C4-8CE0-F20A01BCFC02}" dt="2024-04-01T11:15:44.036" v="712" actId="1076"/>
          <ac:spMkLst>
            <pc:docMk/>
            <pc:sldMk cId="529321132" sldId="276"/>
            <ac:spMk id="7" creationId="{8461ABA4-74E6-93B5-C0CC-22847757AD70}"/>
          </ac:spMkLst>
        </pc:spChg>
        <pc:spChg chg="mod">
          <ac:chgData name="Raul Matsushita" userId="de7c31d34ed27a9c" providerId="LiveId" clId="{CFBAA0A5-36EA-42C4-8CE0-F20A01BCFC02}" dt="2024-04-01T11:15:19.594" v="709" actId="255"/>
          <ac:spMkLst>
            <pc:docMk/>
            <pc:sldMk cId="529321132" sldId="276"/>
            <ac:spMk id="10" creationId="{6546CA38-A824-3A35-5063-C518D6388053}"/>
          </ac:spMkLst>
        </pc:spChg>
        <pc:spChg chg="mod">
          <ac:chgData name="Raul Matsushita" userId="de7c31d34ed27a9c" providerId="LiveId" clId="{CFBAA0A5-36EA-42C4-8CE0-F20A01BCFC02}" dt="2024-04-01T11:13:33.502" v="673" actId="255"/>
          <ac:spMkLst>
            <pc:docMk/>
            <pc:sldMk cId="529321132" sldId="276"/>
            <ac:spMk id="11" creationId="{B655FF20-7DE5-A030-49E4-F23AA73FC4FA}"/>
          </ac:spMkLst>
        </pc:spChg>
        <pc:spChg chg="mod">
          <ac:chgData name="Raul Matsushita" userId="de7c31d34ed27a9c" providerId="LiveId" clId="{CFBAA0A5-36EA-42C4-8CE0-F20A01BCFC02}" dt="2024-04-01T11:14:09.763" v="700" actId="255"/>
          <ac:spMkLst>
            <pc:docMk/>
            <pc:sldMk cId="529321132" sldId="276"/>
            <ac:spMk id="16" creationId="{AA6BB161-F557-5BE2-8310-7D0912EDEC0A}"/>
          </ac:spMkLst>
        </pc:spChg>
        <pc:spChg chg="del">
          <ac:chgData name="Raul Matsushita" userId="de7c31d34ed27a9c" providerId="LiveId" clId="{CFBAA0A5-36EA-42C4-8CE0-F20A01BCFC02}" dt="2024-04-01T11:13:56.776" v="690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CFBAA0A5-36EA-42C4-8CE0-F20A01BCFC02}" dt="2024-04-01T09:41:17.821" v="2" actId="47"/>
        <pc:sldMkLst>
          <pc:docMk/>
          <pc:sldMk cId="1910733529" sldId="288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549835959" sldId="314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183968179" sldId="315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584569956" sldId="316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023108643" sldId="317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2623073120" sldId="319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811113315" sldId="321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314302923" sldId="322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644099487" sldId="323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573277775" sldId="324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545779206" sldId="325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978677135" sldId="326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176070658" sldId="327"/>
        </pc:sldMkLst>
      </pc:sldChg>
      <pc:sldChg chg="addSp modSp mod">
        <pc:chgData name="Raul Matsushita" userId="de7c31d34ed27a9c" providerId="LiveId" clId="{CFBAA0A5-36EA-42C4-8CE0-F20A01BCFC02}" dt="2024-04-01T09:51:58.124" v="171" actId="1076"/>
        <pc:sldMkLst>
          <pc:docMk/>
          <pc:sldMk cId="1271539103" sldId="329"/>
        </pc:sldMkLst>
        <pc:spChg chg="mod">
          <ac:chgData name="Raul Matsushita" userId="de7c31d34ed27a9c" providerId="LiveId" clId="{CFBAA0A5-36EA-42C4-8CE0-F20A01BCFC02}" dt="2024-04-01T09:51:51.501" v="170" actId="20577"/>
          <ac:spMkLst>
            <pc:docMk/>
            <pc:sldMk cId="1271539103" sldId="329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09:51:58.124" v="171" actId="1076"/>
          <ac:spMkLst>
            <pc:docMk/>
            <pc:sldMk cId="1271539103" sldId="329"/>
            <ac:spMk id="7" creationId="{9DFDEA00-2A53-F84F-979F-96A2142F3A3B}"/>
          </ac:spMkLst>
        </pc:spChg>
        <pc:spChg chg="mod">
          <ac:chgData name="Raul Matsushita" userId="de7c31d34ed27a9c" providerId="LiveId" clId="{CFBAA0A5-36EA-42C4-8CE0-F20A01BCFC02}" dt="2024-04-01T09:44:27.153" v="36" actId="207"/>
          <ac:spMkLst>
            <pc:docMk/>
            <pc:sldMk cId="1271539103" sldId="329"/>
            <ac:spMk id="10" creationId="{3132549A-FD7A-95A8-D5AB-6AE2FEAEA0BA}"/>
          </ac:spMkLst>
        </pc:spChg>
      </pc:sldChg>
      <pc:sldChg chg="del">
        <pc:chgData name="Raul Matsushita" userId="de7c31d34ed27a9c" providerId="LiveId" clId="{CFBAA0A5-36EA-42C4-8CE0-F20A01BCFC02}" dt="2024-04-01T09:44:43.800" v="37" actId="47"/>
        <pc:sldMkLst>
          <pc:docMk/>
          <pc:sldMk cId="3230048881" sldId="332"/>
        </pc:sldMkLst>
      </pc:sldChg>
      <pc:sldChg chg="del">
        <pc:chgData name="Raul Matsushita" userId="de7c31d34ed27a9c" providerId="LiveId" clId="{CFBAA0A5-36EA-42C4-8CE0-F20A01BCFC02}" dt="2024-04-01T09:44:46.280" v="38" actId="47"/>
        <pc:sldMkLst>
          <pc:docMk/>
          <pc:sldMk cId="205944804" sldId="333"/>
        </pc:sldMkLst>
      </pc:sldChg>
      <pc:sldChg chg="del">
        <pc:chgData name="Raul Matsushita" userId="de7c31d34ed27a9c" providerId="LiveId" clId="{CFBAA0A5-36EA-42C4-8CE0-F20A01BCFC02}" dt="2024-04-01T09:44:50.133" v="39" actId="47"/>
        <pc:sldMkLst>
          <pc:docMk/>
          <pc:sldMk cId="2306689599" sldId="334"/>
        </pc:sldMkLst>
      </pc:sldChg>
      <pc:sldChg chg="del">
        <pc:chgData name="Raul Matsushita" userId="de7c31d34ed27a9c" providerId="LiveId" clId="{CFBAA0A5-36EA-42C4-8CE0-F20A01BCFC02}" dt="2024-04-01T09:44:53.064" v="40" actId="47"/>
        <pc:sldMkLst>
          <pc:docMk/>
          <pc:sldMk cId="487331557" sldId="335"/>
        </pc:sldMkLst>
      </pc:sldChg>
      <pc:sldChg chg="del">
        <pc:chgData name="Raul Matsushita" userId="de7c31d34ed27a9c" providerId="LiveId" clId="{CFBAA0A5-36EA-42C4-8CE0-F20A01BCFC02}" dt="2024-04-01T09:44:58.284" v="41" actId="47"/>
        <pc:sldMkLst>
          <pc:docMk/>
          <pc:sldMk cId="2614757362" sldId="336"/>
        </pc:sldMkLst>
      </pc:sldChg>
      <pc:sldChg chg="modSp mod">
        <pc:chgData name="Raul Matsushita" userId="de7c31d34ed27a9c" providerId="LiveId" clId="{CFBAA0A5-36EA-42C4-8CE0-F20A01BCFC02}" dt="2024-04-01T09:47:51.442" v="61" actId="108"/>
        <pc:sldMkLst>
          <pc:docMk/>
          <pc:sldMk cId="2554588853" sldId="337"/>
        </pc:sldMkLst>
        <pc:spChg chg="mod">
          <ac:chgData name="Raul Matsushita" userId="de7c31d34ed27a9c" providerId="LiveId" clId="{CFBAA0A5-36EA-42C4-8CE0-F20A01BCFC02}" dt="2024-04-01T09:47:51.442" v="61" actId="108"/>
          <ac:spMkLst>
            <pc:docMk/>
            <pc:sldMk cId="2554588853" sldId="337"/>
            <ac:spMk id="3" creationId="{184701DA-832C-3CBF-3F10-C40EB705CF3F}"/>
          </ac:spMkLst>
        </pc:spChg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1855564302" sldId="338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1285050458" sldId="339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66094858" sldId="340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159657008" sldId="341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2858127058" sldId="342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118501167" sldId="343"/>
        </pc:sldMkLst>
      </pc:sldChg>
      <pc:sldChg chg="del">
        <pc:chgData name="Raul Matsushita" userId="de7c31d34ed27a9c" providerId="LiveId" clId="{CFBAA0A5-36EA-42C4-8CE0-F20A01BCFC02}" dt="2024-04-01T09:49:40.037" v="63" actId="47"/>
        <pc:sldMkLst>
          <pc:docMk/>
          <pc:sldMk cId="356604566" sldId="344"/>
        </pc:sldMkLst>
      </pc:sldChg>
      <pc:sldChg chg="del">
        <pc:chgData name="Raul Matsushita" userId="de7c31d34ed27a9c" providerId="LiveId" clId="{CFBAA0A5-36EA-42C4-8CE0-F20A01BCFC02}" dt="2024-04-01T09:49:44.263" v="64" actId="47"/>
        <pc:sldMkLst>
          <pc:docMk/>
          <pc:sldMk cId="2521017820" sldId="345"/>
        </pc:sldMkLst>
      </pc:sldChg>
      <pc:sldChg chg="del">
        <pc:chgData name="Raul Matsushita" userId="de7c31d34ed27a9c" providerId="LiveId" clId="{CFBAA0A5-36EA-42C4-8CE0-F20A01BCFC02}" dt="2024-04-01T09:49:48.501" v="65" actId="47"/>
        <pc:sldMkLst>
          <pc:docMk/>
          <pc:sldMk cId="4170679687" sldId="346"/>
        </pc:sldMkLst>
      </pc:sldChg>
      <pc:sldChg chg="addSp delSp modSp mod">
        <pc:chgData name="Raul Matsushita" userId="de7c31d34ed27a9c" providerId="LiveId" clId="{CFBAA0A5-36EA-42C4-8CE0-F20A01BCFC02}" dt="2024-04-01T09:55:24.731" v="207" actId="1076"/>
        <pc:sldMkLst>
          <pc:docMk/>
          <pc:sldMk cId="2767283605" sldId="347"/>
        </pc:sldMkLst>
        <pc:spChg chg="mod">
          <ac:chgData name="Raul Matsushita" userId="de7c31d34ed27a9c" providerId="LiveId" clId="{CFBAA0A5-36EA-42C4-8CE0-F20A01BCFC02}" dt="2024-04-01T09:51:17.477" v="156" actId="6549"/>
          <ac:spMkLst>
            <pc:docMk/>
            <pc:sldMk cId="2767283605" sldId="347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09:54:33.511" v="202" actId="207"/>
          <ac:spMkLst>
            <pc:docMk/>
            <pc:sldMk cId="2767283605" sldId="347"/>
            <ac:spMk id="7" creationId="{D4135393-C941-DF2B-6C3F-7CD3393D0AB2}"/>
          </ac:spMkLst>
        </pc:spChg>
        <pc:spChg chg="del mod">
          <ac:chgData name="Raul Matsushita" userId="de7c31d34ed27a9c" providerId="LiveId" clId="{CFBAA0A5-36EA-42C4-8CE0-F20A01BCFC02}" dt="2024-04-01T09:51:29.901" v="158" actId="478"/>
          <ac:spMkLst>
            <pc:docMk/>
            <pc:sldMk cId="2767283605" sldId="347"/>
            <ac:spMk id="8" creationId="{9E85513F-70E4-1633-153B-B8992B89A1ED}"/>
          </ac:spMkLst>
        </pc:spChg>
        <pc:spChg chg="del">
          <ac:chgData name="Raul Matsushita" userId="de7c31d34ed27a9c" providerId="LiveId" clId="{CFBAA0A5-36EA-42C4-8CE0-F20A01BCFC02}" dt="2024-04-01T09:55:08.175" v="206" actId="478"/>
          <ac:spMkLst>
            <pc:docMk/>
            <pc:sldMk cId="2767283605" sldId="347"/>
            <ac:spMk id="9" creationId="{6BD0DB95-01A9-1F45-7C1D-47D1235CAA6E}"/>
          </ac:spMkLst>
        </pc:spChg>
        <pc:spChg chg="add mod">
          <ac:chgData name="Raul Matsushita" userId="de7c31d34ed27a9c" providerId="LiveId" clId="{CFBAA0A5-36EA-42C4-8CE0-F20A01BCFC02}" dt="2024-04-01T09:55:24.731" v="207" actId="1076"/>
          <ac:spMkLst>
            <pc:docMk/>
            <pc:sldMk cId="2767283605" sldId="347"/>
            <ac:spMk id="10" creationId="{3D7A99D0-7E28-1C8B-FFF7-B7B4045624A8}"/>
          </ac:spMkLst>
        </pc:spChg>
      </pc:sldChg>
      <pc:sldChg chg="modSp">
        <pc:chgData name="Raul Matsushita" userId="de7c31d34ed27a9c" providerId="LiveId" clId="{CFBAA0A5-36EA-42C4-8CE0-F20A01BCFC02}" dt="2024-04-01T09:58:53.832" v="213" actId="20577"/>
        <pc:sldMkLst>
          <pc:docMk/>
          <pc:sldMk cId="2017097195" sldId="350"/>
        </pc:sldMkLst>
        <pc:spChg chg="mod">
          <ac:chgData name="Raul Matsushita" userId="de7c31d34ed27a9c" providerId="LiveId" clId="{CFBAA0A5-36EA-42C4-8CE0-F20A01BCFC02}" dt="2024-04-01T09:58:53.832" v="213" actId="20577"/>
          <ac:spMkLst>
            <pc:docMk/>
            <pc:sldMk cId="2017097195" sldId="350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09:59:22.775" v="249" actId="20577"/>
        <pc:sldMkLst>
          <pc:docMk/>
          <pc:sldMk cId="1645666565" sldId="351"/>
        </pc:sldMkLst>
        <pc:spChg chg="mod">
          <ac:chgData name="Raul Matsushita" userId="de7c31d34ed27a9c" providerId="LiveId" clId="{CFBAA0A5-36EA-42C4-8CE0-F20A01BCFC02}" dt="2024-04-01T09:59:22.775" v="249" actId="20577"/>
          <ac:spMkLst>
            <pc:docMk/>
            <pc:sldMk cId="1645666565" sldId="351"/>
            <ac:spMk id="3" creationId="{184701DA-832C-3CBF-3F10-C40EB705CF3F}"/>
          </ac:spMkLst>
        </pc:spChg>
      </pc:sldChg>
      <pc:sldChg chg="modSp">
        <pc:chgData name="Raul Matsushita" userId="de7c31d34ed27a9c" providerId="LiveId" clId="{CFBAA0A5-36EA-42C4-8CE0-F20A01BCFC02}" dt="2024-04-01T09:59:57.090" v="254" actId="20577"/>
        <pc:sldMkLst>
          <pc:docMk/>
          <pc:sldMk cId="1592828564" sldId="352"/>
        </pc:sldMkLst>
        <pc:spChg chg="mod">
          <ac:chgData name="Raul Matsushita" userId="de7c31d34ed27a9c" providerId="LiveId" clId="{CFBAA0A5-36EA-42C4-8CE0-F20A01BCFC02}" dt="2024-04-01T09:59:57.090" v="254" actId="20577"/>
          <ac:spMkLst>
            <pc:docMk/>
            <pc:sldMk cId="1592828564" sldId="352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10:00:56.160" v="279" actId="20577"/>
        <pc:sldMkLst>
          <pc:docMk/>
          <pc:sldMk cId="1854863609" sldId="353"/>
        </pc:sldMkLst>
        <pc:spChg chg="mod">
          <ac:chgData name="Raul Matsushita" userId="de7c31d34ed27a9c" providerId="LiveId" clId="{CFBAA0A5-36EA-42C4-8CE0-F20A01BCFC02}" dt="2024-04-01T10:00:56.160" v="279" actId="20577"/>
          <ac:spMkLst>
            <pc:docMk/>
            <pc:sldMk cId="1854863609" sldId="353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12:01:10.799" v="1232" actId="20577"/>
        <pc:sldMkLst>
          <pc:docMk/>
          <pc:sldMk cId="2879850783" sldId="354"/>
        </pc:sldMkLst>
        <pc:spChg chg="mod">
          <ac:chgData name="Raul Matsushita" userId="de7c31d34ed27a9c" providerId="LiveId" clId="{CFBAA0A5-36EA-42C4-8CE0-F20A01BCFC02}" dt="2024-04-01T12:01:10.799" v="1232" actId="20577"/>
          <ac:spMkLst>
            <pc:docMk/>
            <pc:sldMk cId="2879850783" sldId="354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CFBAA0A5-36EA-42C4-8CE0-F20A01BCFC02}" dt="2024-04-01T10:22:31.628" v="292" actId="1076"/>
        <pc:sldMkLst>
          <pc:docMk/>
          <pc:sldMk cId="1932517748" sldId="355"/>
        </pc:sldMkLst>
        <pc:spChg chg="del">
          <ac:chgData name="Raul Matsushita" userId="de7c31d34ed27a9c" providerId="LiveId" clId="{CFBAA0A5-36EA-42C4-8CE0-F20A01BCFC02}" dt="2024-04-01T10:21:50.479" v="281" actId="478"/>
          <ac:spMkLst>
            <pc:docMk/>
            <pc:sldMk cId="1932517748" sldId="355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0:21:58.070" v="284" actId="478"/>
          <ac:spMkLst>
            <pc:docMk/>
            <pc:sldMk cId="1932517748" sldId="355"/>
            <ac:spMk id="7" creationId="{93867C91-5D9C-C9B6-6CD5-E945A29AB31F}"/>
          </ac:spMkLst>
        </pc:spChg>
        <pc:spChg chg="add del mod">
          <ac:chgData name="Raul Matsushita" userId="de7c31d34ed27a9c" providerId="LiveId" clId="{CFBAA0A5-36EA-42C4-8CE0-F20A01BCFC02}" dt="2024-04-01T10:21:53.937" v="282" actId="478"/>
          <ac:spMkLst>
            <pc:docMk/>
            <pc:sldMk cId="1932517748" sldId="355"/>
            <ac:spMk id="9" creationId="{8B87917A-9F02-5655-E78B-0603703E845A}"/>
          </ac:spMkLst>
        </pc:spChg>
        <pc:spChg chg="del">
          <ac:chgData name="Raul Matsushita" userId="de7c31d34ed27a9c" providerId="LiveId" clId="{CFBAA0A5-36EA-42C4-8CE0-F20A01BCFC02}" dt="2024-04-01T10:21:55.773" v="283" actId="478"/>
          <ac:spMkLst>
            <pc:docMk/>
            <pc:sldMk cId="1932517748" sldId="355"/>
            <ac:spMk id="11" creationId="{6B6ED1AD-A580-DC58-E30D-2AE2E0DAF249}"/>
          </ac:spMkLst>
        </pc:spChg>
        <pc:spChg chg="add mod">
          <ac:chgData name="Raul Matsushita" userId="de7c31d34ed27a9c" providerId="LiveId" clId="{CFBAA0A5-36EA-42C4-8CE0-F20A01BCFC02}" dt="2024-04-01T10:22:31.628" v="292" actId="1076"/>
          <ac:spMkLst>
            <pc:docMk/>
            <pc:sldMk cId="1932517748" sldId="355"/>
            <ac:spMk id="14" creationId="{A81C0276-B5C3-4B4E-F9D2-1FE509163F9B}"/>
          </ac:spMkLst>
        </pc:spChg>
        <pc:picChg chg="add">
          <ac:chgData name="Raul Matsushita" userId="de7c31d34ed27a9c" providerId="LiveId" clId="{CFBAA0A5-36EA-42C4-8CE0-F20A01BCFC02}" dt="2024-04-01T10:21:59.731" v="285" actId="22"/>
          <ac:picMkLst>
            <pc:docMk/>
            <pc:sldMk cId="1932517748" sldId="355"/>
            <ac:picMk id="12" creationId="{D1B8077C-606C-0AAA-B170-A28B134714D7}"/>
          </ac:picMkLst>
        </pc:picChg>
      </pc:sldChg>
      <pc:sldChg chg="add ord">
        <pc:chgData name="Raul Matsushita" userId="de7c31d34ed27a9c" providerId="LiveId" clId="{CFBAA0A5-36EA-42C4-8CE0-F20A01BCFC02}" dt="2024-04-01T10:22:45.915" v="295"/>
        <pc:sldMkLst>
          <pc:docMk/>
          <pc:sldMk cId="2846600874" sldId="356"/>
        </pc:sldMkLst>
      </pc:sldChg>
      <pc:sldChg chg="modSp add mod">
        <pc:chgData name="Raul Matsushita" userId="de7c31d34ed27a9c" providerId="LiveId" clId="{CFBAA0A5-36EA-42C4-8CE0-F20A01BCFC02}" dt="2024-04-01T10:24:01.883" v="300" actId="20577"/>
        <pc:sldMkLst>
          <pc:docMk/>
          <pc:sldMk cId="2839029868" sldId="357"/>
        </pc:sldMkLst>
        <pc:spChg chg="mod">
          <ac:chgData name="Raul Matsushita" userId="de7c31d34ed27a9c" providerId="LiveId" clId="{CFBAA0A5-36EA-42C4-8CE0-F20A01BCFC02}" dt="2024-04-01T10:24:01.883" v="300" actId="20577"/>
          <ac:spMkLst>
            <pc:docMk/>
            <pc:sldMk cId="2839029868" sldId="357"/>
            <ac:spMk id="14" creationId="{A81C0276-B5C3-4B4E-F9D2-1FE509163F9B}"/>
          </ac:spMkLst>
        </pc:spChg>
        <pc:picChg chg="mod">
          <ac:chgData name="Raul Matsushita" userId="de7c31d34ed27a9c" providerId="LiveId" clId="{CFBAA0A5-36EA-42C4-8CE0-F20A01BCFC02}" dt="2024-04-01T10:23:43.897" v="297" actId="14826"/>
          <ac:picMkLst>
            <pc:docMk/>
            <pc:sldMk cId="2839029868" sldId="357"/>
            <ac:picMk id="12" creationId="{D1B8077C-606C-0AAA-B170-A28B134714D7}"/>
          </ac:picMkLst>
        </pc:picChg>
      </pc:sldChg>
      <pc:sldChg chg="modSp add mod">
        <pc:chgData name="Raul Matsushita" userId="de7c31d34ed27a9c" providerId="LiveId" clId="{CFBAA0A5-36EA-42C4-8CE0-F20A01BCFC02}" dt="2024-04-01T10:25:02.856" v="304" actId="14826"/>
        <pc:sldMkLst>
          <pc:docMk/>
          <pc:sldMk cId="3389675921" sldId="358"/>
        </pc:sldMkLst>
        <pc:spChg chg="mod">
          <ac:chgData name="Raul Matsushita" userId="de7c31d34ed27a9c" providerId="LiveId" clId="{CFBAA0A5-36EA-42C4-8CE0-F20A01BCFC02}" dt="2024-04-01T10:24:36.364" v="303" actId="20577"/>
          <ac:spMkLst>
            <pc:docMk/>
            <pc:sldMk cId="3389675921" sldId="358"/>
            <ac:spMk id="14" creationId="{A81C0276-B5C3-4B4E-F9D2-1FE509163F9B}"/>
          </ac:spMkLst>
        </pc:spChg>
        <pc:picChg chg="mod">
          <ac:chgData name="Raul Matsushita" userId="de7c31d34ed27a9c" providerId="LiveId" clId="{CFBAA0A5-36EA-42C4-8CE0-F20A01BCFC02}" dt="2024-04-01T10:25:02.856" v="304" actId="14826"/>
          <ac:picMkLst>
            <pc:docMk/>
            <pc:sldMk cId="3389675921" sldId="358"/>
            <ac:picMk id="12" creationId="{D1B8077C-606C-0AAA-B170-A28B134714D7}"/>
          </ac:picMkLst>
        </pc:picChg>
      </pc:sldChg>
      <pc:sldChg chg="addSp delSp modSp add mod ord">
        <pc:chgData name="Raul Matsushita" userId="de7c31d34ed27a9c" providerId="LiveId" clId="{CFBAA0A5-36EA-42C4-8CE0-F20A01BCFC02}" dt="2024-04-01T11:02:29.044" v="477" actId="114"/>
        <pc:sldMkLst>
          <pc:docMk/>
          <pc:sldMk cId="2640512948" sldId="359"/>
        </pc:sldMkLst>
        <pc:spChg chg="mod">
          <ac:chgData name="Raul Matsushita" userId="de7c31d34ed27a9c" providerId="LiveId" clId="{CFBAA0A5-36EA-42C4-8CE0-F20A01BCFC02}" dt="2024-04-01T10:54:10.238" v="338" actId="6549"/>
          <ac:spMkLst>
            <pc:docMk/>
            <pc:sldMk cId="2640512948" sldId="359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0:54:14.968" v="339" actId="478"/>
          <ac:spMkLst>
            <pc:docMk/>
            <pc:sldMk cId="2640512948" sldId="359"/>
            <ac:spMk id="7" creationId="{9DFDEA00-2A53-F84F-979F-96A2142F3A3B}"/>
          </ac:spMkLst>
        </pc:spChg>
        <pc:spChg chg="add mod">
          <ac:chgData name="Raul Matsushita" userId="de7c31d34ed27a9c" providerId="LiveId" clId="{CFBAA0A5-36EA-42C4-8CE0-F20A01BCFC02}" dt="2024-04-01T11:02:29.044" v="477" actId="114"/>
          <ac:spMkLst>
            <pc:docMk/>
            <pc:sldMk cId="2640512948" sldId="359"/>
            <ac:spMk id="8" creationId="{B7301344-5468-6315-2D3F-7FC9FBC3CEAD}"/>
          </ac:spMkLst>
        </pc:spChg>
        <pc:spChg chg="del">
          <ac:chgData name="Raul Matsushita" userId="de7c31d34ed27a9c" providerId="LiveId" clId="{CFBAA0A5-36EA-42C4-8CE0-F20A01BCFC02}" dt="2024-04-01T10:54:05.372" v="337" actId="478"/>
          <ac:spMkLst>
            <pc:docMk/>
            <pc:sldMk cId="2640512948" sldId="359"/>
            <ac:spMk id="10" creationId="{3132549A-FD7A-95A8-D5AB-6AE2FEAEA0BA}"/>
          </ac:spMkLst>
        </pc:spChg>
        <pc:spChg chg="mod">
          <ac:chgData name="Raul Matsushita" userId="de7c31d34ed27a9c" providerId="LiveId" clId="{CFBAA0A5-36EA-42C4-8CE0-F20A01BCFC02}" dt="2024-04-01T10:54:35.651" v="346" actId="16959"/>
          <ac:spMkLst>
            <pc:docMk/>
            <pc:sldMk cId="2640512948" sldId="359"/>
            <ac:spMk id="11" creationId="{6B6ED1AD-A580-DC58-E30D-2AE2E0DAF249}"/>
          </ac:spMkLst>
        </pc:spChg>
      </pc:sldChg>
      <pc:sldChg chg="add del">
        <pc:chgData name="Raul Matsushita" userId="de7c31d34ed27a9c" providerId="LiveId" clId="{CFBAA0A5-36EA-42C4-8CE0-F20A01BCFC02}" dt="2024-04-01T10:58:57.297" v="424" actId="2696"/>
        <pc:sldMkLst>
          <pc:docMk/>
          <pc:sldMk cId="4213609076" sldId="360"/>
        </pc:sldMkLst>
      </pc:sldChg>
      <pc:sldChg chg="modSp add mod">
        <pc:chgData name="Raul Matsushita" userId="de7c31d34ed27a9c" providerId="LiveId" clId="{CFBAA0A5-36EA-42C4-8CE0-F20A01BCFC02}" dt="2024-04-01T11:02:24.875" v="476" actId="114"/>
        <pc:sldMkLst>
          <pc:docMk/>
          <pc:sldMk cId="915658384" sldId="361"/>
        </pc:sldMkLst>
        <pc:spChg chg="mod">
          <ac:chgData name="Raul Matsushita" userId="de7c31d34ed27a9c" providerId="LiveId" clId="{CFBAA0A5-36EA-42C4-8CE0-F20A01BCFC02}" dt="2024-04-01T11:02:24.875" v="476" actId="114"/>
          <ac:spMkLst>
            <pc:docMk/>
            <pc:sldMk cId="915658384" sldId="361"/>
            <ac:spMk id="8" creationId="{B7301344-5468-6315-2D3F-7FC9FBC3CEAD}"/>
          </ac:spMkLst>
        </pc:spChg>
      </pc:sldChg>
      <pc:sldChg chg="addSp modSp add mod">
        <pc:chgData name="Raul Matsushita" userId="de7c31d34ed27a9c" providerId="LiveId" clId="{CFBAA0A5-36EA-42C4-8CE0-F20A01BCFC02}" dt="2024-04-01T11:35:05.243" v="1074" actId="14100"/>
        <pc:sldMkLst>
          <pc:docMk/>
          <pc:sldMk cId="3457611781" sldId="362"/>
        </pc:sldMkLst>
        <pc:spChg chg="mod">
          <ac:chgData name="Raul Matsushita" userId="de7c31d34ed27a9c" providerId="LiveId" clId="{CFBAA0A5-36EA-42C4-8CE0-F20A01BCFC02}" dt="2024-04-01T11:02:15.412" v="473" actId="114"/>
          <ac:spMkLst>
            <pc:docMk/>
            <pc:sldMk cId="3457611781" sldId="362"/>
            <ac:spMk id="8" creationId="{B7301344-5468-6315-2D3F-7FC9FBC3CEAD}"/>
          </ac:spMkLst>
        </pc:spChg>
        <pc:spChg chg="add mod">
          <ac:chgData name="Raul Matsushita" userId="de7c31d34ed27a9c" providerId="LiveId" clId="{CFBAA0A5-36EA-42C4-8CE0-F20A01BCFC02}" dt="2024-04-01T11:35:05.243" v="1074" actId="14100"/>
          <ac:spMkLst>
            <pc:docMk/>
            <pc:sldMk cId="3457611781" sldId="362"/>
            <ac:spMk id="9" creationId="{4D98401F-528E-875B-19A0-40A175C03F61}"/>
          </ac:spMkLst>
        </pc:spChg>
      </pc:sldChg>
      <pc:sldChg chg="addSp delSp modSp add mod">
        <pc:chgData name="Raul Matsushita" userId="de7c31d34ed27a9c" providerId="LiveId" clId="{CFBAA0A5-36EA-42C4-8CE0-F20A01BCFC02}" dt="2024-04-01T11:05:31.175" v="516" actId="478"/>
        <pc:sldMkLst>
          <pc:docMk/>
          <pc:sldMk cId="667433533" sldId="363"/>
        </pc:sldMkLst>
        <pc:spChg chg="mod">
          <ac:chgData name="Raul Matsushita" userId="de7c31d34ed27a9c" providerId="LiveId" clId="{CFBAA0A5-36EA-42C4-8CE0-F20A01BCFC02}" dt="2024-04-01T11:04:40.846" v="509" actId="20577"/>
          <ac:spMkLst>
            <pc:docMk/>
            <pc:sldMk cId="667433533" sldId="363"/>
            <ac:spMk id="3" creationId="{184701DA-832C-3CBF-3F10-C40EB705CF3F}"/>
          </ac:spMkLst>
        </pc:spChg>
        <pc:spChg chg="add del mod">
          <ac:chgData name="Raul Matsushita" userId="de7c31d34ed27a9c" providerId="LiveId" clId="{CFBAA0A5-36EA-42C4-8CE0-F20A01BCFC02}" dt="2024-04-01T11:05:06.427" v="514" actId="478"/>
          <ac:spMkLst>
            <pc:docMk/>
            <pc:sldMk cId="667433533" sldId="363"/>
            <ac:spMk id="7" creationId="{A0A1F7F9-FABF-D1BA-4852-F834176063B2}"/>
          </ac:spMkLst>
        </pc:spChg>
        <pc:spChg chg="del mod">
          <ac:chgData name="Raul Matsushita" userId="de7c31d34ed27a9c" providerId="LiveId" clId="{CFBAA0A5-36EA-42C4-8CE0-F20A01BCFC02}" dt="2024-04-01T11:01:38.569" v="462" actId="478"/>
          <ac:spMkLst>
            <pc:docMk/>
            <pc:sldMk cId="667433533" sldId="363"/>
            <ac:spMk id="8" creationId="{B7301344-5468-6315-2D3F-7FC9FBC3CEAD}"/>
          </ac:spMkLst>
        </pc:spChg>
        <pc:spChg chg="add del">
          <ac:chgData name="Raul Matsushita" userId="de7c31d34ed27a9c" providerId="LiveId" clId="{CFBAA0A5-36EA-42C4-8CE0-F20A01BCFC02}" dt="2024-04-01T11:05:31.175" v="516" actId="478"/>
          <ac:spMkLst>
            <pc:docMk/>
            <pc:sldMk cId="667433533" sldId="363"/>
            <ac:spMk id="9" creationId="{89A03BB7-7D7C-ACE6-F8DD-836EC6EE7749}"/>
          </ac:spMkLst>
        </pc:spChg>
      </pc:sldChg>
      <pc:sldChg chg="addSp modSp add mod">
        <pc:chgData name="Raul Matsushita" userId="de7c31d34ed27a9c" providerId="LiveId" clId="{CFBAA0A5-36EA-42C4-8CE0-F20A01BCFC02}" dt="2024-04-01T11:10:45.886" v="635" actId="20577"/>
        <pc:sldMkLst>
          <pc:docMk/>
          <pc:sldMk cId="2255523769" sldId="364"/>
        </pc:sldMkLst>
        <pc:spChg chg="mod">
          <ac:chgData name="Raul Matsushita" userId="de7c31d34ed27a9c" providerId="LiveId" clId="{CFBAA0A5-36EA-42C4-8CE0-F20A01BCFC02}" dt="2024-04-01T11:10:18.815" v="632" actId="207"/>
          <ac:spMkLst>
            <pc:docMk/>
            <pc:sldMk cId="2255523769" sldId="364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11:06:06.890" v="521" actId="14861"/>
          <ac:spMkLst>
            <pc:docMk/>
            <pc:sldMk cId="2255523769" sldId="364"/>
            <ac:spMk id="7" creationId="{0250C150-A16F-426A-3D16-1955326969ED}"/>
          </ac:spMkLst>
        </pc:spChg>
        <pc:spChg chg="add mod">
          <ac:chgData name="Raul Matsushita" userId="de7c31d34ed27a9c" providerId="LiveId" clId="{CFBAA0A5-36EA-42C4-8CE0-F20A01BCFC02}" dt="2024-04-01T11:10:45.886" v="635" actId="20577"/>
          <ac:spMkLst>
            <pc:docMk/>
            <pc:sldMk cId="2255523769" sldId="364"/>
            <ac:spMk id="8" creationId="{136CE969-448C-0A9E-9218-8A135C03FA9A}"/>
          </ac:spMkLst>
        </pc:spChg>
      </pc:sldChg>
      <pc:sldChg chg="modSp add mod">
        <pc:chgData name="Raul Matsushita" userId="de7c31d34ed27a9c" providerId="LiveId" clId="{CFBAA0A5-36EA-42C4-8CE0-F20A01BCFC02}" dt="2024-04-01T11:11:35.498" v="670" actId="122"/>
        <pc:sldMkLst>
          <pc:docMk/>
          <pc:sldMk cId="3109590874" sldId="365"/>
        </pc:sldMkLst>
        <pc:spChg chg="mod">
          <ac:chgData name="Raul Matsushita" userId="de7c31d34ed27a9c" providerId="LiveId" clId="{CFBAA0A5-36EA-42C4-8CE0-F20A01BCFC02}" dt="2024-04-01T11:11:35.498" v="670" actId="122"/>
          <ac:spMkLst>
            <pc:docMk/>
            <pc:sldMk cId="3109590874" sldId="365"/>
            <ac:spMk id="8" creationId="{136CE969-448C-0A9E-9218-8A135C03FA9A}"/>
          </ac:spMkLst>
        </pc:spChg>
      </pc:sldChg>
      <pc:sldChg chg="delSp modSp add mod ord">
        <pc:chgData name="Raul Matsushita" userId="de7c31d34ed27a9c" providerId="LiveId" clId="{CFBAA0A5-36EA-42C4-8CE0-F20A01BCFC02}" dt="2024-04-01T11:21:08.925" v="859" actId="1076"/>
        <pc:sldMkLst>
          <pc:docMk/>
          <pc:sldMk cId="4205325796" sldId="366"/>
        </pc:sldMkLst>
        <pc:spChg chg="mod">
          <ac:chgData name="Raul Matsushita" userId="de7c31d34ed27a9c" providerId="LiveId" clId="{CFBAA0A5-36EA-42C4-8CE0-F20A01BCFC02}" dt="2024-04-01T11:20:05.138" v="769" actId="6549"/>
          <ac:spMkLst>
            <pc:docMk/>
            <pc:sldMk cId="4205325796" sldId="366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1:20:02.627" v="768" actId="478"/>
          <ac:spMkLst>
            <pc:docMk/>
            <pc:sldMk cId="4205325796" sldId="366"/>
            <ac:spMk id="7" creationId="{0250C150-A16F-426A-3D16-1955326969ED}"/>
          </ac:spMkLst>
        </pc:spChg>
        <pc:spChg chg="mod">
          <ac:chgData name="Raul Matsushita" userId="de7c31d34ed27a9c" providerId="LiveId" clId="{CFBAA0A5-36EA-42C4-8CE0-F20A01BCFC02}" dt="2024-04-01T11:21:08.925" v="859" actId="1076"/>
          <ac:spMkLst>
            <pc:docMk/>
            <pc:sldMk cId="4205325796" sldId="366"/>
            <ac:spMk id="8" creationId="{136CE969-448C-0A9E-9218-8A135C03FA9A}"/>
          </ac:spMkLst>
        </pc:spChg>
        <pc:spChg chg="del">
          <ac:chgData name="Raul Matsushita" userId="de7c31d34ed27a9c" providerId="LiveId" clId="{CFBAA0A5-36EA-42C4-8CE0-F20A01BCFC02}" dt="2024-04-01T11:17:56.237" v="755" actId="478"/>
          <ac:spMkLst>
            <pc:docMk/>
            <pc:sldMk cId="4205325796" sldId="366"/>
            <ac:spMk id="11" creationId="{6B6ED1AD-A580-DC58-E30D-2AE2E0DAF249}"/>
          </ac:spMkLst>
        </pc:spChg>
      </pc:sldChg>
      <pc:sldChg chg="addSp modSp add mod">
        <pc:chgData name="Raul Matsushita" userId="de7c31d34ed27a9c" providerId="LiveId" clId="{CFBAA0A5-36EA-42C4-8CE0-F20A01BCFC02}" dt="2024-04-01T11:24:56.373" v="910" actId="1076"/>
        <pc:sldMkLst>
          <pc:docMk/>
          <pc:sldMk cId="4206040171" sldId="367"/>
        </pc:sldMkLst>
        <pc:spChg chg="mod">
          <ac:chgData name="Raul Matsushita" userId="de7c31d34ed27a9c" providerId="LiveId" clId="{CFBAA0A5-36EA-42C4-8CE0-F20A01BCFC02}" dt="2024-04-01T11:24:41.385" v="908" actId="20577"/>
          <ac:spMkLst>
            <pc:docMk/>
            <pc:sldMk cId="4206040171" sldId="367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11:22:03.709" v="863" actId="14100"/>
          <ac:spMkLst>
            <pc:docMk/>
            <pc:sldMk cId="4206040171" sldId="367"/>
            <ac:spMk id="7" creationId="{12DC400C-8415-2FB9-F937-C06E7C32D36A}"/>
          </ac:spMkLst>
        </pc:spChg>
        <pc:spChg chg="mod">
          <ac:chgData name="Raul Matsushita" userId="de7c31d34ed27a9c" providerId="LiveId" clId="{CFBAA0A5-36EA-42C4-8CE0-F20A01BCFC02}" dt="2024-04-01T11:24:56.373" v="910" actId="1076"/>
          <ac:spMkLst>
            <pc:docMk/>
            <pc:sldMk cId="4206040171" sldId="367"/>
            <ac:spMk id="8" creationId="{136CE969-448C-0A9E-9218-8A135C03FA9A}"/>
          </ac:spMkLst>
        </pc:spChg>
      </pc:sldChg>
      <pc:sldChg chg="addSp modSp add mod">
        <pc:chgData name="Raul Matsushita" userId="de7c31d34ed27a9c" providerId="LiveId" clId="{CFBAA0A5-36EA-42C4-8CE0-F20A01BCFC02}" dt="2024-04-01T11:29:34.706" v="1006" actId="20577"/>
        <pc:sldMkLst>
          <pc:docMk/>
          <pc:sldMk cId="741281146" sldId="368"/>
        </pc:sldMkLst>
        <pc:spChg chg="mod">
          <ac:chgData name="Raul Matsushita" userId="de7c31d34ed27a9c" providerId="LiveId" clId="{CFBAA0A5-36EA-42C4-8CE0-F20A01BCFC02}" dt="2024-04-01T11:27:50.462" v="982" actId="20577"/>
          <ac:spMkLst>
            <pc:docMk/>
            <pc:sldMk cId="741281146" sldId="368"/>
            <ac:spMk id="8" creationId="{136CE969-448C-0A9E-9218-8A135C03FA9A}"/>
          </ac:spMkLst>
        </pc:spChg>
        <pc:spChg chg="add mod">
          <ac:chgData name="Raul Matsushita" userId="de7c31d34ed27a9c" providerId="LiveId" clId="{CFBAA0A5-36EA-42C4-8CE0-F20A01BCFC02}" dt="2024-04-01T11:29:34.706" v="1006" actId="20577"/>
          <ac:spMkLst>
            <pc:docMk/>
            <pc:sldMk cId="741281146" sldId="368"/>
            <ac:spMk id="9" creationId="{7685B417-DEBC-CE48-AECA-A2D48111B00D}"/>
          </ac:spMkLst>
        </pc:spChg>
      </pc:sldChg>
      <pc:sldChg chg="modSp add mod">
        <pc:chgData name="Raul Matsushita" userId="de7c31d34ed27a9c" providerId="LiveId" clId="{CFBAA0A5-36EA-42C4-8CE0-F20A01BCFC02}" dt="2024-04-01T11:59:52.443" v="1215" actId="20577"/>
        <pc:sldMkLst>
          <pc:docMk/>
          <pc:sldMk cId="3518317673" sldId="369"/>
        </pc:sldMkLst>
        <pc:spChg chg="mod">
          <ac:chgData name="Raul Matsushita" userId="de7c31d34ed27a9c" providerId="LiveId" clId="{CFBAA0A5-36EA-42C4-8CE0-F20A01BCFC02}" dt="2024-04-01T11:59:52.443" v="1215" actId="20577"/>
          <ac:spMkLst>
            <pc:docMk/>
            <pc:sldMk cId="3518317673" sldId="369"/>
            <ac:spMk id="8" creationId="{136CE969-448C-0A9E-9218-8A135C03FA9A}"/>
          </ac:spMkLst>
        </pc:spChg>
      </pc:sldChg>
      <pc:sldChg chg="addSp delSp modSp add mod">
        <pc:chgData name="Raul Matsushita" userId="de7c31d34ed27a9c" providerId="LiveId" clId="{CFBAA0A5-36EA-42C4-8CE0-F20A01BCFC02}" dt="2024-04-01T13:01:11.933" v="1403" actId="20577"/>
        <pc:sldMkLst>
          <pc:docMk/>
          <pc:sldMk cId="2441861456" sldId="370"/>
        </pc:sldMkLst>
        <pc:spChg chg="mod">
          <ac:chgData name="Raul Matsushita" userId="de7c31d34ed27a9c" providerId="LiveId" clId="{CFBAA0A5-36EA-42C4-8CE0-F20A01BCFC02}" dt="2024-04-01T12:42:24.260" v="1252" actId="6549"/>
          <ac:spMkLst>
            <pc:docMk/>
            <pc:sldMk cId="2441861456" sldId="370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2:42:29.761" v="1254" actId="478"/>
          <ac:spMkLst>
            <pc:docMk/>
            <pc:sldMk cId="2441861456" sldId="370"/>
            <ac:spMk id="7" creationId="{12DC400C-8415-2FB9-F937-C06E7C32D36A}"/>
          </ac:spMkLst>
        </pc:spChg>
        <pc:spChg chg="del">
          <ac:chgData name="Raul Matsushita" userId="de7c31d34ed27a9c" providerId="LiveId" clId="{CFBAA0A5-36EA-42C4-8CE0-F20A01BCFC02}" dt="2024-04-01T12:42:28.132" v="1253" actId="478"/>
          <ac:spMkLst>
            <pc:docMk/>
            <pc:sldMk cId="2441861456" sldId="370"/>
            <ac:spMk id="8" creationId="{136CE969-448C-0A9E-9218-8A135C03FA9A}"/>
          </ac:spMkLst>
        </pc:spChg>
        <pc:spChg chg="del">
          <ac:chgData name="Raul Matsushita" userId="de7c31d34ed27a9c" providerId="LiveId" clId="{CFBAA0A5-36EA-42C4-8CE0-F20A01BCFC02}" dt="2024-04-01T12:42:31.496" v="1255" actId="478"/>
          <ac:spMkLst>
            <pc:docMk/>
            <pc:sldMk cId="2441861456" sldId="370"/>
            <ac:spMk id="9" creationId="{7685B417-DEBC-CE48-AECA-A2D48111B00D}"/>
          </ac:spMkLst>
        </pc:spChg>
        <pc:spChg chg="add mod">
          <ac:chgData name="Raul Matsushita" userId="de7c31d34ed27a9c" providerId="LiveId" clId="{CFBAA0A5-36EA-42C4-8CE0-F20A01BCFC02}" dt="2024-04-01T13:01:11.933" v="1403" actId="20577"/>
          <ac:spMkLst>
            <pc:docMk/>
            <pc:sldMk cId="2441861456" sldId="370"/>
            <ac:spMk id="12" creationId="{D782CB1F-26C7-2DE1-95F4-C74A1DF8F6D1}"/>
          </ac:spMkLst>
        </pc:spChg>
        <pc:picChg chg="add mod">
          <ac:chgData name="Raul Matsushita" userId="de7c31d34ed27a9c" providerId="LiveId" clId="{CFBAA0A5-36EA-42C4-8CE0-F20A01BCFC02}" dt="2024-04-01T12:46:32.184" v="1262" actId="14100"/>
          <ac:picMkLst>
            <pc:docMk/>
            <pc:sldMk cId="2441861456" sldId="370"/>
            <ac:picMk id="11" creationId="{A44668E0-75F3-99C4-0FFE-69E8285D197B}"/>
          </ac:picMkLst>
        </pc:picChg>
      </pc:sldChg>
      <pc:sldChg chg="modSp add mod">
        <pc:chgData name="Raul Matsushita" userId="de7c31d34ed27a9c" providerId="LiveId" clId="{CFBAA0A5-36EA-42C4-8CE0-F20A01BCFC02}" dt="2024-04-01T12:48:22.609" v="1270" actId="14826"/>
        <pc:sldMkLst>
          <pc:docMk/>
          <pc:sldMk cId="326220215" sldId="371"/>
        </pc:sldMkLst>
        <pc:picChg chg="mod">
          <ac:chgData name="Raul Matsushita" userId="de7c31d34ed27a9c" providerId="LiveId" clId="{CFBAA0A5-36EA-42C4-8CE0-F20A01BCFC02}" dt="2024-04-01T12:48:22.609" v="1270" actId="14826"/>
          <ac:picMkLst>
            <pc:docMk/>
            <pc:sldMk cId="326220215" sldId="371"/>
            <ac:picMk id="11" creationId="{A44668E0-75F3-99C4-0FFE-69E8285D197B}"/>
          </ac:picMkLst>
        </pc:picChg>
      </pc:sldChg>
      <pc:sldChg chg="addSp delSp modSp add mod">
        <pc:chgData name="Raul Matsushita" userId="de7c31d34ed27a9c" providerId="LiveId" clId="{CFBAA0A5-36EA-42C4-8CE0-F20A01BCFC02}" dt="2024-04-01T12:52:24.034" v="1280" actId="20577"/>
        <pc:sldMkLst>
          <pc:docMk/>
          <pc:sldMk cId="3272424144" sldId="372"/>
        </pc:sldMkLst>
        <pc:spChg chg="add mod">
          <ac:chgData name="Raul Matsushita" userId="de7c31d34ed27a9c" providerId="LiveId" clId="{CFBAA0A5-36EA-42C4-8CE0-F20A01BCFC02}" dt="2024-04-01T12:52:24.034" v="1280" actId="20577"/>
          <ac:spMkLst>
            <pc:docMk/>
            <pc:sldMk cId="3272424144" sldId="372"/>
            <ac:spMk id="9" creationId="{CB354BAE-0918-D37C-AEB3-787F2712C44D}"/>
          </ac:spMkLst>
        </pc:spChg>
        <pc:picChg chg="add">
          <ac:chgData name="Raul Matsushita" userId="de7c31d34ed27a9c" providerId="LiveId" clId="{CFBAA0A5-36EA-42C4-8CE0-F20A01BCFC02}" dt="2024-04-01T12:47:10.488" v="1266" actId="22"/>
          <ac:picMkLst>
            <pc:docMk/>
            <pc:sldMk cId="3272424144" sldId="372"/>
            <ac:picMk id="8" creationId="{2A6A361B-64BF-A76D-11B9-5645DE482C02}"/>
          </ac:picMkLst>
        </pc:picChg>
        <pc:picChg chg="del">
          <ac:chgData name="Raul Matsushita" userId="de7c31d34ed27a9c" providerId="LiveId" clId="{CFBAA0A5-36EA-42C4-8CE0-F20A01BCFC02}" dt="2024-04-01T12:47:09.644" v="1265" actId="478"/>
          <ac:picMkLst>
            <pc:docMk/>
            <pc:sldMk cId="3272424144" sldId="372"/>
            <ac:picMk id="11" creationId="{A44668E0-75F3-99C4-0FFE-69E8285D197B}"/>
          </ac:picMkLst>
        </pc:picChg>
      </pc:sldChg>
      <pc:sldChg chg="addSp delSp modSp add mod">
        <pc:chgData name="Raul Matsushita" userId="de7c31d34ed27a9c" providerId="LiveId" clId="{CFBAA0A5-36EA-42C4-8CE0-F20A01BCFC02}" dt="2024-04-01T12:52:30.831" v="1282" actId="20577"/>
        <pc:sldMkLst>
          <pc:docMk/>
          <pc:sldMk cId="1721665080" sldId="373"/>
        </pc:sldMkLst>
        <pc:spChg chg="add mod">
          <ac:chgData name="Raul Matsushita" userId="de7c31d34ed27a9c" providerId="LiveId" clId="{CFBAA0A5-36EA-42C4-8CE0-F20A01BCFC02}" dt="2024-04-01T12:52:30.831" v="1282" actId="20577"/>
          <ac:spMkLst>
            <pc:docMk/>
            <pc:sldMk cId="1721665080" sldId="373"/>
            <ac:spMk id="9" creationId="{6D80410E-C946-84FF-6DBF-0D1C4E8E91AE}"/>
          </ac:spMkLst>
        </pc:spChg>
        <pc:picChg chg="add">
          <ac:chgData name="Raul Matsushita" userId="de7c31d34ed27a9c" providerId="LiveId" clId="{CFBAA0A5-36EA-42C4-8CE0-F20A01BCFC02}" dt="2024-04-01T12:47:51.840" v="1269" actId="22"/>
          <ac:picMkLst>
            <pc:docMk/>
            <pc:sldMk cId="1721665080" sldId="373"/>
            <ac:picMk id="8" creationId="{24722EE6-9D0F-97D9-1C36-6FD0C7283393}"/>
          </ac:picMkLst>
        </pc:picChg>
        <pc:picChg chg="del">
          <ac:chgData name="Raul Matsushita" userId="de7c31d34ed27a9c" providerId="LiveId" clId="{CFBAA0A5-36EA-42C4-8CE0-F20A01BCFC02}" dt="2024-04-01T12:47:50.935" v="1268" actId="478"/>
          <ac:picMkLst>
            <pc:docMk/>
            <pc:sldMk cId="1721665080" sldId="373"/>
            <ac:picMk id="11" creationId="{A44668E0-75F3-99C4-0FFE-69E8285D197B}"/>
          </ac:picMkLst>
        </pc:picChg>
      </pc:sldChg>
      <pc:sldChg chg="modSp add mod">
        <pc:chgData name="Raul Matsushita" userId="de7c31d34ed27a9c" providerId="LiveId" clId="{CFBAA0A5-36EA-42C4-8CE0-F20A01BCFC02}" dt="2024-04-01T12:53:28.754" v="1285" actId="14100"/>
        <pc:sldMkLst>
          <pc:docMk/>
          <pc:sldMk cId="2262629341" sldId="374"/>
        </pc:sldMkLst>
        <pc:picChg chg="mod">
          <ac:chgData name="Raul Matsushita" userId="de7c31d34ed27a9c" providerId="LiveId" clId="{CFBAA0A5-36EA-42C4-8CE0-F20A01BCFC02}" dt="2024-04-01T12:53:28.754" v="1285" actId="14100"/>
          <ac:picMkLst>
            <pc:docMk/>
            <pc:sldMk cId="2262629341" sldId="374"/>
            <ac:picMk id="11" creationId="{A44668E0-75F3-99C4-0FFE-69E8285D197B}"/>
          </ac:picMkLst>
        </pc:picChg>
      </pc:sldChg>
      <pc:sldChg chg="addSp modSp add mod replId">
        <pc:chgData name="Raul Matsushita" userId="de7c31d34ed27a9c" providerId="LiveId" clId="{CFBAA0A5-36EA-42C4-8CE0-F20A01BCFC02}" dt="2024-04-01T13:10:13.967" v="1486" actId="20577"/>
        <pc:sldMkLst>
          <pc:docMk/>
          <pc:sldMk cId="2899985399" sldId="375"/>
        </pc:sldMkLst>
        <pc:spChg chg="add mod">
          <ac:chgData name="Raul Matsushita" userId="de7c31d34ed27a9c" providerId="LiveId" clId="{CFBAA0A5-36EA-42C4-8CE0-F20A01BCFC02}" dt="2024-04-01T12:53:40.122" v="1287" actId="20577"/>
          <ac:spMkLst>
            <pc:docMk/>
            <pc:sldMk cId="2899985399" sldId="375"/>
            <ac:spMk id="7" creationId="{D8FB648D-6303-99C5-8F1F-87613DA81E04}"/>
          </ac:spMkLst>
        </pc:spChg>
        <pc:spChg chg="add mod">
          <ac:chgData name="Raul Matsushita" userId="de7c31d34ed27a9c" providerId="LiveId" clId="{CFBAA0A5-36EA-42C4-8CE0-F20A01BCFC02}" dt="2024-04-01T13:10:13.967" v="1486" actId="20577"/>
          <ac:spMkLst>
            <pc:docMk/>
            <pc:sldMk cId="2899985399" sldId="375"/>
            <ac:spMk id="9" creationId="{EDC9E738-655F-D54A-AF83-8937208D1858}"/>
          </ac:spMkLst>
        </pc:spChg>
        <pc:picChg chg="mod">
          <ac:chgData name="Raul Matsushita" userId="de7c31d34ed27a9c" providerId="LiveId" clId="{CFBAA0A5-36EA-42C4-8CE0-F20A01BCFC02}" dt="2024-04-01T12:49:02.389" v="1272" actId="14826"/>
          <ac:picMkLst>
            <pc:docMk/>
            <pc:sldMk cId="2899985399" sldId="375"/>
            <ac:picMk id="8" creationId="{24722EE6-9D0F-97D9-1C36-6FD0C7283393}"/>
          </ac:picMkLst>
        </pc:picChg>
      </pc:sldChg>
      <pc:sldChg chg="modSp add mod">
        <pc:chgData name="Raul Matsushita" userId="de7c31d34ed27a9c" providerId="LiveId" clId="{CFBAA0A5-36EA-42C4-8CE0-F20A01BCFC02}" dt="2024-04-01T12:50:27.547" v="1276" actId="14100"/>
        <pc:sldMkLst>
          <pc:docMk/>
          <pc:sldMk cId="3070712035" sldId="376"/>
        </pc:sldMkLst>
        <pc:picChg chg="mod">
          <ac:chgData name="Raul Matsushita" userId="de7c31d34ed27a9c" providerId="LiveId" clId="{CFBAA0A5-36EA-42C4-8CE0-F20A01BCFC02}" dt="2024-04-01T12:50:27.547" v="1276" actId="14100"/>
          <ac:picMkLst>
            <pc:docMk/>
            <pc:sldMk cId="3070712035" sldId="376"/>
            <ac:picMk id="11" creationId="{A44668E0-75F3-99C4-0FFE-69E8285D197B}"/>
          </ac:picMkLst>
        </pc:picChg>
      </pc:sldChg>
      <pc:sldChg chg="addSp modSp add mod replId">
        <pc:chgData name="Raul Matsushita" userId="de7c31d34ed27a9c" providerId="LiveId" clId="{CFBAA0A5-36EA-42C4-8CE0-F20A01BCFC02}" dt="2024-04-01T13:09:05.055" v="1468" actId="20577"/>
        <pc:sldMkLst>
          <pc:docMk/>
          <pc:sldMk cId="4147331593" sldId="377"/>
        </pc:sldMkLst>
        <pc:spChg chg="add mod">
          <ac:chgData name="Raul Matsushita" userId="de7c31d34ed27a9c" providerId="LiveId" clId="{CFBAA0A5-36EA-42C4-8CE0-F20A01BCFC02}" dt="2024-04-01T12:55:22.321" v="1290" actId="20577"/>
          <ac:spMkLst>
            <pc:docMk/>
            <pc:sldMk cId="4147331593" sldId="377"/>
            <ac:spMk id="7" creationId="{BBCFD279-BC5F-1F46-2F16-CD92CC7663D3}"/>
          </ac:spMkLst>
        </pc:spChg>
        <pc:spChg chg="add mod">
          <ac:chgData name="Raul Matsushita" userId="de7c31d34ed27a9c" providerId="LiveId" clId="{CFBAA0A5-36EA-42C4-8CE0-F20A01BCFC02}" dt="2024-04-01T13:09:05.055" v="1468" actId="20577"/>
          <ac:spMkLst>
            <pc:docMk/>
            <pc:sldMk cId="4147331593" sldId="377"/>
            <ac:spMk id="9" creationId="{4E98CA5C-BCE3-2784-1528-30B3005F8829}"/>
          </ac:spMkLst>
        </pc:spChg>
        <pc:picChg chg="mod">
          <ac:chgData name="Raul Matsushita" userId="de7c31d34ed27a9c" providerId="LiveId" clId="{CFBAA0A5-36EA-42C4-8CE0-F20A01BCFC02}" dt="2024-04-01T12:49:52.545" v="1274" actId="14826"/>
          <ac:picMkLst>
            <pc:docMk/>
            <pc:sldMk cId="4147331593" sldId="377"/>
            <ac:picMk id="8" creationId="{24722EE6-9D0F-97D9-1C36-6FD0C7283393}"/>
          </ac:picMkLst>
        </pc:picChg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3-25T18:09:57.124" v="4454" actId="20577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">
        <pc:chgData name="Raul Matsushita" userId="de7c31d34ed27a9c" providerId="LiveId" clId="{9A6F78BC-7A4E-49E7-BA90-F7BF8A67A6A6}" dt="2024-03-19T21:52:52.479" v="3288" actId="14826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BDFB3AD4-DEE3-4893-973E-48BE35EEC9CB}"/>
    <pc:docChg chg="undo redo custSel addSld delSld modSld sldOrd">
      <pc:chgData name="Raul Matsushita" userId="de7c31d34ed27a9c" providerId="LiveId" clId="{BDFB3AD4-DEE3-4893-973E-48BE35EEC9CB}" dt="2024-03-27T11:55:32.228" v="3338" actId="20577"/>
      <pc:docMkLst>
        <pc:docMk/>
      </pc:docMkLst>
      <pc:sldChg chg="modSp mod">
        <pc:chgData name="Raul Matsushita" userId="de7c31d34ed27a9c" providerId="LiveId" clId="{BDFB3AD4-DEE3-4893-973E-48BE35EEC9CB}" dt="2024-03-26T22:32:05.285" v="0" actId="20577"/>
        <pc:sldMkLst>
          <pc:docMk/>
          <pc:sldMk cId="2586058810" sldId="256"/>
        </pc:sldMkLst>
        <pc:spChg chg="mod">
          <ac:chgData name="Raul Matsushita" userId="de7c31d34ed27a9c" providerId="LiveId" clId="{BDFB3AD4-DEE3-4893-973E-48BE35EEC9CB}" dt="2024-03-26T22:32:05.285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BDFB3AD4-DEE3-4893-973E-48BE35EEC9CB}" dt="2024-03-26T23:32:44.643" v="300" actId="20577"/>
        <pc:sldMkLst>
          <pc:docMk/>
          <pc:sldMk cId="2862011183" sldId="268"/>
        </pc:sldMkLst>
        <pc:spChg chg="mod">
          <ac:chgData name="Raul Matsushita" userId="de7c31d34ed27a9c" providerId="LiveId" clId="{BDFB3AD4-DEE3-4893-973E-48BE35EEC9CB}" dt="2024-03-26T23:32:44.643" v="300" actId="20577"/>
          <ac:spMkLst>
            <pc:docMk/>
            <pc:sldMk cId="2862011183" sldId="268"/>
            <ac:spMk id="3" creationId="{184701DA-832C-3CBF-3F10-C40EB705CF3F}"/>
          </ac:spMkLst>
        </pc:spChg>
        <pc:graphicFrameChg chg="del mod">
          <ac:chgData name="Raul Matsushita" userId="de7c31d34ed27a9c" providerId="LiveId" clId="{BDFB3AD4-DEE3-4893-973E-48BE35EEC9CB}" dt="2024-03-26T23:28:28.210" v="76" actId="478"/>
          <ac:graphicFrameMkLst>
            <pc:docMk/>
            <pc:sldMk cId="2862011183" sldId="268"/>
            <ac:graphicFrameMk id="7" creationId="{5BB157A3-B423-0BBE-10DE-CCCCD4FB7CA0}"/>
          </ac:graphicFrameMkLst>
        </pc:graphicFrameChg>
        <pc:graphicFrameChg chg="add mod">
          <ac:chgData name="Raul Matsushita" userId="de7c31d34ed27a9c" providerId="LiveId" clId="{BDFB3AD4-DEE3-4893-973E-48BE35EEC9CB}" dt="2024-03-26T23:30:25.295" v="176"/>
          <ac:graphicFrameMkLst>
            <pc:docMk/>
            <pc:sldMk cId="2862011183" sldId="268"/>
            <ac:graphicFrameMk id="8" creationId="{8B69F753-85B0-DA13-152B-93573C98DE46}"/>
          </ac:graphicFrameMkLst>
        </pc:graphicFrameChg>
      </pc:sldChg>
      <pc:sldChg chg="delSp del mod">
        <pc:chgData name="Raul Matsushita" userId="de7c31d34ed27a9c" providerId="LiveId" clId="{BDFB3AD4-DEE3-4893-973E-48BE35EEC9CB}" dt="2024-03-27T00:47:20.843" v="1679" actId="47"/>
        <pc:sldMkLst>
          <pc:docMk/>
          <pc:sldMk cId="3012727841" sldId="269"/>
        </pc:sldMkLst>
        <pc:picChg chg="del">
          <ac:chgData name="Raul Matsushita" userId="de7c31d34ed27a9c" providerId="LiveId" clId="{BDFB3AD4-DEE3-4893-973E-48BE35EEC9CB}" dt="2024-03-26T23:51:32.118" v="921" actId="478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BDFB3AD4-DEE3-4893-973E-48BE35EEC9CB}" dt="2024-03-27T00:47:28.900" v="1682" actId="47"/>
        <pc:sldMkLst>
          <pc:docMk/>
          <pc:sldMk cId="1209635691" sldId="270"/>
        </pc:sldMkLst>
      </pc:sldChg>
      <pc:sldChg chg="del">
        <pc:chgData name="Raul Matsushita" userId="de7c31d34ed27a9c" providerId="LiveId" clId="{BDFB3AD4-DEE3-4893-973E-48BE35EEC9CB}" dt="2024-03-27T00:47:31.031" v="1683" actId="47"/>
        <pc:sldMkLst>
          <pc:docMk/>
          <pc:sldMk cId="3182307395" sldId="271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054018855" sldId="27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4146910257" sldId="279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625089859" sldId="280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071915177" sldId="28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30256739" sldId="283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512095792" sldId="285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BDFB3AD4-DEE3-4893-973E-48BE35EEC9CB}" dt="2024-03-26T22:35:32.656" v="20" actId="20577"/>
        <pc:sldMkLst>
          <pc:docMk/>
          <pc:sldMk cId="1910733529" sldId="288"/>
        </pc:sldMkLst>
        <pc:spChg chg="mod">
          <ac:chgData name="Raul Matsushita" userId="de7c31d34ed27a9c" providerId="LiveId" clId="{BDFB3AD4-DEE3-4893-973E-48BE35EEC9CB}" dt="2024-03-26T22:35:32.656" v="20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">
        <pc:chgData name="Raul Matsushita" userId="de7c31d34ed27a9c" providerId="LiveId" clId="{BDFB3AD4-DEE3-4893-973E-48BE35EEC9CB}" dt="2024-03-27T00:47:27.229" v="1681" actId="47"/>
        <pc:sldMkLst>
          <pc:docMk/>
          <pc:sldMk cId="3224931540" sldId="289"/>
        </pc:sldMkLst>
      </pc:sldChg>
      <pc:sldChg chg="del">
        <pc:chgData name="Raul Matsushita" userId="de7c31d34ed27a9c" providerId="LiveId" clId="{BDFB3AD4-DEE3-4893-973E-48BE35EEC9CB}" dt="2024-03-27T00:47:25.910" v="1680" actId="47"/>
        <pc:sldMkLst>
          <pc:docMk/>
          <pc:sldMk cId="4117128426" sldId="290"/>
        </pc:sldMkLst>
      </pc:sldChg>
      <pc:sldChg chg="del">
        <pc:chgData name="Raul Matsushita" userId="de7c31d34ed27a9c" providerId="LiveId" clId="{BDFB3AD4-DEE3-4893-973E-48BE35EEC9CB}" dt="2024-03-27T00:47:32.781" v="1684" actId="47"/>
        <pc:sldMkLst>
          <pc:docMk/>
          <pc:sldMk cId="72051154" sldId="291"/>
        </pc:sldMkLst>
      </pc:sldChg>
      <pc:sldChg chg="del">
        <pc:chgData name="Raul Matsushita" userId="de7c31d34ed27a9c" providerId="LiveId" clId="{BDFB3AD4-DEE3-4893-973E-48BE35EEC9CB}" dt="2024-03-27T00:47:34.750" v="1685" actId="47"/>
        <pc:sldMkLst>
          <pc:docMk/>
          <pc:sldMk cId="299735504" sldId="292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670328455" sldId="293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3508310342" sldId="294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182410623" sldId="296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633850792" sldId="297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382906228" sldId="298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1107815732" sldId="299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312868548" sldId="300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1111060100" sldId="301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3326912077" sldId="30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238208665" sldId="303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378727320" sldId="304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4024992346" sldId="305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523594889" sldId="306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418701950" sldId="307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069973615" sldId="308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877531957" sldId="309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127696709" sldId="310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796248348" sldId="311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486353865" sldId="31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271538871" sldId="313"/>
        </pc:sldMkLst>
      </pc:sldChg>
      <pc:sldChg chg="modSp add mod">
        <pc:chgData name="Raul Matsushita" userId="de7c31d34ed27a9c" providerId="LiveId" clId="{BDFB3AD4-DEE3-4893-973E-48BE35EEC9CB}" dt="2024-03-26T23:47:53.399" v="867" actId="21"/>
        <pc:sldMkLst>
          <pc:docMk/>
          <pc:sldMk cId="1549835959" sldId="314"/>
        </pc:sldMkLst>
        <pc:spChg chg="mod">
          <ac:chgData name="Raul Matsushita" userId="de7c31d34ed27a9c" providerId="LiveId" clId="{BDFB3AD4-DEE3-4893-973E-48BE35EEC9CB}" dt="2024-03-26T23:47:53.399" v="867" actId="21"/>
          <ac:spMkLst>
            <pc:docMk/>
            <pc:sldMk cId="1549835959" sldId="31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6T23:51:05.511" v="919" actId="20577"/>
        <pc:sldMkLst>
          <pc:docMk/>
          <pc:sldMk cId="3183968179" sldId="315"/>
        </pc:sldMkLst>
        <pc:spChg chg="mod">
          <ac:chgData name="Raul Matsushita" userId="de7c31d34ed27a9c" providerId="LiveId" clId="{BDFB3AD4-DEE3-4893-973E-48BE35EEC9CB}" dt="2024-03-26T23:51:05.511" v="919" actId="20577"/>
          <ac:spMkLst>
            <pc:docMk/>
            <pc:sldMk cId="3183968179" sldId="315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6T23:48:15.690" v="885" actId="20577"/>
        <pc:sldMkLst>
          <pc:docMk/>
          <pc:sldMk cId="584569956" sldId="316"/>
        </pc:sldMkLst>
        <pc:spChg chg="mod">
          <ac:chgData name="Raul Matsushita" userId="de7c31d34ed27a9c" providerId="LiveId" clId="{BDFB3AD4-DEE3-4893-973E-48BE35EEC9CB}" dt="2024-03-26T23:48:15.690" v="885" actId="20577"/>
          <ac:spMkLst>
            <pc:docMk/>
            <pc:sldMk cId="584569956" sldId="316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BDFB3AD4-DEE3-4893-973E-48BE35EEC9CB}" dt="2024-03-26T23:50:11.025" v="904" actId="478"/>
        <pc:sldMkLst>
          <pc:docMk/>
          <pc:sldMk cId="1023108643" sldId="317"/>
        </pc:sldMkLst>
        <pc:spChg chg="del mod">
          <ac:chgData name="Raul Matsushita" userId="de7c31d34ed27a9c" providerId="LiveId" clId="{BDFB3AD4-DEE3-4893-973E-48BE35EEC9CB}" dt="2024-03-26T23:50:01.536" v="902" actId="478"/>
          <ac:spMkLst>
            <pc:docMk/>
            <pc:sldMk cId="1023108643" sldId="317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6T23:50:11.025" v="904" actId="478"/>
          <ac:spMkLst>
            <pc:docMk/>
            <pc:sldMk cId="1023108643" sldId="317"/>
            <ac:spMk id="12" creationId="{D793591A-9567-D689-4392-DE864D4C0887}"/>
          </ac:spMkLst>
        </pc:spChg>
        <pc:picChg chg="add del mod">
          <ac:chgData name="Raul Matsushita" userId="de7c31d34ed27a9c" providerId="LiveId" clId="{BDFB3AD4-DEE3-4893-973E-48BE35EEC9CB}" dt="2024-03-26T23:49:52.415" v="900" actId="478"/>
          <ac:picMkLst>
            <pc:docMk/>
            <pc:sldMk cId="1023108643" sldId="317"/>
            <ac:picMk id="8" creationId="{0A8B1BBB-2858-23AB-1CBB-E4499770D916}"/>
          </ac:picMkLst>
        </pc:picChg>
        <pc:picChg chg="add del mod">
          <ac:chgData name="Raul Matsushita" userId="de7c31d34ed27a9c" providerId="LiveId" clId="{BDFB3AD4-DEE3-4893-973E-48BE35EEC9CB}" dt="2024-03-26T23:49:58.449" v="901" actId="478"/>
          <ac:picMkLst>
            <pc:docMk/>
            <pc:sldMk cId="1023108643" sldId="317"/>
            <ac:picMk id="10" creationId="{706B84A0-3DAE-0B17-86A7-EC07BA331B39}"/>
          </ac:picMkLst>
        </pc:picChg>
        <pc:picChg chg="add mod">
          <ac:chgData name="Raul Matsushita" userId="de7c31d34ed27a9c" providerId="LiveId" clId="{BDFB3AD4-DEE3-4893-973E-48BE35EEC9CB}" dt="2024-03-26T23:50:06.719" v="903"/>
          <ac:picMkLst>
            <pc:docMk/>
            <pc:sldMk cId="1023108643" sldId="317"/>
            <ac:picMk id="13" creationId="{F08813A7-8A9E-75D4-54EC-E0CF797823E6}"/>
          </ac:picMkLst>
        </pc:picChg>
      </pc:sldChg>
      <pc:sldChg chg="add del">
        <pc:chgData name="Raul Matsushita" userId="de7c31d34ed27a9c" providerId="LiveId" clId="{BDFB3AD4-DEE3-4893-973E-48BE35EEC9CB}" dt="2024-03-26T23:51:26.030" v="920" actId="47"/>
        <pc:sldMkLst>
          <pc:docMk/>
          <pc:sldMk cId="1094454750" sldId="318"/>
        </pc:sldMkLst>
      </pc:sldChg>
      <pc:sldChg chg="addSp modSp add">
        <pc:chgData name="Raul Matsushita" userId="de7c31d34ed27a9c" providerId="LiveId" clId="{BDFB3AD4-DEE3-4893-973E-48BE35EEC9CB}" dt="2024-03-26T23:50:25.331" v="906"/>
        <pc:sldMkLst>
          <pc:docMk/>
          <pc:sldMk cId="2623073120" sldId="319"/>
        </pc:sldMkLst>
        <pc:picChg chg="add mod">
          <ac:chgData name="Raul Matsushita" userId="de7c31d34ed27a9c" providerId="LiveId" clId="{BDFB3AD4-DEE3-4893-973E-48BE35EEC9CB}" dt="2024-03-26T23:50:25.331" v="906"/>
          <ac:picMkLst>
            <pc:docMk/>
            <pc:sldMk cId="2623073120" sldId="319"/>
            <ac:picMk id="3" creationId="{22AD20C8-F641-3AF3-F88D-D03E51FBB7C1}"/>
          </ac:picMkLst>
        </pc:picChg>
      </pc:sldChg>
      <pc:sldChg chg="add del ord">
        <pc:chgData name="Raul Matsushita" userId="de7c31d34ed27a9c" providerId="LiveId" clId="{BDFB3AD4-DEE3-4893-973E-48BE35EEC9CB}" dt="2024-03-27T00:47:19.892" v="1678" actId="47"/>
        <pc:sldMkLst>
          <pc:docMk/>
          <pc:sldMk cId="2016215892" sldId="320"/>
        </pc:sldMkLst>
      </pc:sldChg>
      <pc:sldChg chg="modSp add mod ord">
        <pc:chgData name="Raul Matsushita" userId="de7c31d34ed27a9c" providerId="LiveId" clId="{BDFB3AD4-DEE3-4893-973E-48BE35EEC9CB}" dt="2024-03-26T23:59:17.513" v="1118" actId="20577"/>
        <pc:sldMkLst>
          <pc:docMk/>
          <pc:sldMk cId="811113315" sldId="321"/>
        </pc:sldMkLst>
        <pc:spChg chg="mod">
          <ac:chgData name="Raul Matsushita" userId="de7c31d34ed27a9c" providerId="LiveId" clId="{BDFB3AD4-DEE3-4893-973E-48BE35EEC9CB}" dt="2024-03-26T23:59:17.513" v="1118" actId="20577"/>
          <ac:spMkLst>
            <pc:docMk/>
            <pc:sldMk cId="811113315" sldId="321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BDFB3AD4-DEE3-4893-973E-48BE35EEC9CB}" dt="2024-03-27T00:07:09.830" v="1265" actId="20577"/>
        <pc:sldMkLst>
          <pc:docMk/>
          <pc:sldMk cId="1314302923" sldId="322"/>
        </pc:sldMkLst>
        <pc:spChg chg="mod">
          <ac:chgData name="Raul Matsushita" userId="de7c31d34ed27a9c" providerId="LiveId" clId="{BDFB3AD4-DEE3-4893-973E-48BE35EEC9CB}" dt="2024-03-27T00:07:09.830" v="1265" actId="20577"/>
          <ac:spMkLst>
            <pc:docMk/>
            <pc:sldMk cId="1314302923" sldId="322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0:06:39.735" v="1228"/>
          <ac:spMkLst>
            <pc:docMk/>
            <pc:sldMk cId="1314302923" sldId="322"/>
            <ac:spMk id="7" creationId="{99D4D610-536C-D25E-E99F-9C7DBDE9F46A}"/>
          </ac:spMkLst>
        </pc:spChg>
        <pc:spChg chg="add mod">
          <ac:chgData name="Raul Matsushita" userId="de7c31d34ed27a9c" providerId="LiveId" clId="{BDFB3AD4-DEE3-4893-973E-48BE35EEC9CB}" dt="2024-03-27T00:06:30.627" v="1226" actId="1076"/>
          <ac:spMkLst>
            <pc:docMk/>
            <pc:sldMk cId="1314302923" sldId="322"/>
            <ac:spMk id="8" creationId="{1782195B-A865-B750-5B09-92267E3C183A}"/>
          </ac:spMkLst>
        </pc:spChg>
      </pc:sldChg>
      <pc:sldChg chg="modSp add mod ord">
        <pc:chgData name="Raul Matsushita" userId="de7c31d34ed27a9c" providerId="LiveId" clId="{BDFB3AD4-DEE3-4893-973E-48BE35EEC9CB}" dt="2024-03-27T00:34:48.754" v="1342" actId="20577"/>
        <pc:sldMkLst>
          <pc:docMk/>
          <pc:sldMk cId="3644099487" sldId="323"/>
        </pc:sldMkLst>
        <pc:spChg chg="mod">
          <ac:chgData name="Raul Matsushita" userId="de7c31d34ed27a9c" providerId="LiveId" clId="{BDFB3AD4-DEE3-4893-973E-48BE35EEC9CB}" dt="2024-03-27T00:34:48.754" v="1342" actId="20577"/>
          <ac:spMkLst>
            <pc:docMk/>
            <pc:sldMk cId="3644099487" sldId="323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0:38:47.360" v="1436" actId="1076"/>
        <pc:sldMkLst>
          <pc:docMk/>
          <pc:sldMk cId="1573277775" sldId="324"/>
        </pc:sldMkLst>
        <pc:spChg chg="mod">
          <ac:chgData name="Raul Matsushita" userId="de7c31d34ed27a9c" providerId="LiveId" clId="{BDFB3AD4-DEE3-4893-973E-48BE35EEC9CB}" dt="2024-03-27T00:38:08.941" v="1421" actId="20577"/>
          <ac:spMkLst>
            <pc:docMk/>
            <pc:sldMk cId="1573277775" sldId="324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0:38:43.977" v="1435" actId="1076"/>
          <ac:spMkLst>
            <pc:docMk/>
            <pc:sldMk cId="1573277775" sldId="324"/>
            <ac:spMk id="7" creationId="{0C0AAD86-FE8C-FF7F-B999-A72C71BA638F}"/>
          </ac:spMkLst>
        </pc:spChg>
        <pc:spChg chg="add mod">
          <ac:chgData name="Raul Matsushita" userId="de7c31d34ed27a9c" providerId="LiveId" clId="{BDFB3AD4-DEE3-4893-973E-48BE35EEC9CB}" dt="2024-03-27T00:38:47.360" v="1436" actId="1076"/>
          <ac:spMkLst>
            <pc:docMk/>
            <pc:sldMk cId="1573277775" sldId="324"/>
            <ac:spMk id="8" creationId="{AFD546FC-865F-E7AE-8510-14F08A98C544}"/>
          </ac:spMkLst>
        </pc:spChg>
      </pc:sldChg>
      <pc:sldChg chg="modSp add mod ord">
        <pc:chgData name="Raul Matsushita" userId="de7c31d34ed27a9c" providerId="LiveId" clId="{BDFB3AD4-DEE3-4893-973E-48BE35EEC9CB}" dt="2024-03-27T00:37:19.284" v="1395"/>
        <pc:sldMkLst>
          <pc:docMk/>
          <pc:sldMk cId="3545779206" sldId="325"/>
        </pc:sldMkLst>
        <pc:spChg chg="mod">
          <ac:chgData name="Raul Matsushita" userId="de7c31d34ed27a9c" providerId="LiveId" clId="{BDFB3AD4-DEE3-4893-973E-48BE35EEC9CB}" dt="2024-03-27T00:37:13.320" v="1393" actId="20577"/>
          <ac:spMkLst>
            <pc:docMk/>
            <pc:sldMk cId="3545779206" sldId="325"/>
            <ac:spMk id="8" creationId="{AFD546FC-865F-E7AE-8510-14F08A98C544}"/>
          </ac:spMkLst>
        </pc:spChg>
      </pc:sldChg>
      <pc:sldChg chg="addSp delSp modSp add mod">
        <pc:chgData name="Raul Matsushita" userId="de7c31d34ed27a9c" providerId="LiveId" clId="{BDFB3AD4-DEE3-4893-973E-48BE35EEC9CB}" dt="2024-03-27T00:42:15.225" v="1607" actId="20577"/>
        <pc:sldMkLst>
          <pc:docMk/>
          <pc:sldMk cId="3978677135" sldId="326"/>
        </pc:sldMkLst>
        <pc:spChg chg="mod">
          <ac:chgData name="Raul Matsushita" userId="de7c31d34ed27a9c" providerId="LiveId" clId="{BDFB3AD4-DEE3-4893-973E-48BE35EEC9CB}" dt="2024-03-27T00:39:08.619" v="1440"/>
          <ac:spMkLst>
            <pc:docMk/>
            <pc:sldMk cId="3978677135" sldId="326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0:42:06.085" v="1600" actId="478"/>
          <ac:spMkLst>
            <pc:docMk/>
            <pc:sldMk cId="3978677135" sldId="326"/>
            <ac:spMk id="9" creationId="{375EB308-05FC-BAEC-E697-EBED9B997537}"/>
          </ac:spMkLst>
        </pc:spChg>
        <pc:spChg chg="add mod">
          <ac:chgData name="Raul Matsushita" userId="de7c31d34ed27a9c" providerId="LiveId" clId="{BDFB3AD4-DEE3-4893-973E-48BE35EEC9CB}" dt="2024-03-27T00:42:15.225" v="1607" actId="20577"/>
          <ac:spMkLst>
            <pc:docMk/>
            <pc:sldMk cId="3978677135" sldId="326"/>
            <ac:spMk id="10" creationId="{3132549A-FD7A-95A8-D5AB-6AE2FEAEA0BA}"/>
          </ac:spMkLst>
        </pc:spChg>
      </pc:sldChg>
      <pc:sldChg chg="addSp delSp modSp add mod">
        <pc:chgData name="Raul Matsushita" userId="de7c31d34ed27a9c" providerId="LiveId" clId="{BDFB3AD4-DEE3-4893-973E-48BE35EEC9CB}" dt="2024-03-27T00:44:06.062" v="1677" actId="20577"/>
        <pc:sldMkLst>
          <pc:docMk/>
          <pc:sldMk cId="1176070658" sldId="327"/>
        </pc:sldMkLst>
        <pc:spChg chg="add del mod">
          <ac:chgData name="Raul Matsushita" userId="de7c31d34ed27a9c" providerId="LiveId" clId="{BDFB3AD4-DEE3-4893-973E-48BE35EEC9CB}" dt="2024-03-27T00:42:00.302" v="1599" actId="21"/>
          <ac:spMkLst>
            <pc:docMk/>
            <pc:sldMk cId="1176070658" sldId="327"/>
            <ac:spMk id="9" creationId="{375EB308-05FC-BAEC-E697-EBED9B997537}"/>
          </ac:spMkLst>
        </pc:spChg>
        <pc:spChg chg="add mod">
          <ac:chgData name="Raul Matsushita" userId="de7c31d34ed27a9c" providerId="LiveId" clId="{BDFB3AD4-DEE3-4893-973E-48BE35EEC9CB}" dt="2024-03-27T00:44:06.062" v="1677" actId="20577"/>
          <ac:spMkLst>
            <pc:docMk/>
            <pc:sldMk cId="1176070658" sldId="327"/>
            <ac:spMk id="10" creationId="{563E0E2C-A7FD-28C5-30CB-2D68D5863999}"/>
          </ac:spMkLst>
        </pc:spChg>
      </pc:sldChg>
      <pc:sldChg chg="modSp add mod ord">
        <pc:chgData name="Raul Matsushita" userId="de7c31d34ed27a9c" providerId="LiveId" clId="{BDFB3AD4-DEE3-4893-973E-48BE35EEC9CB}" dt="2024-03-27T00:54:19.264" v="1738" actId="20577"/>
        <pc:sldMkLst>
          <pc:docMk/>
          <pc:sldMk cId="328308195" sldId="328"/>
        </pc:sldMkLst>
        <pc:spChg chg="mod">
          <ac:chgData name="Raul Matsushita" userId="de7c31d34ed27a9c" providerId="LiveId" clId="{BDFB3AD4-DEE3-4893-973E-48BE35EEC9CB}" dt="2024-03-27T00:54:19.264" v="1738" actId="20577"/>
          <ac:spMkLst>
            <pc:docMk/>
            <pc:sldMk cId="328308195" sldId="328"/>
            <ac:spMk id="2" creationId="{100B5D20-815D-D098-A5AD-681238943775}"/>
          </ac:spMkLst>
        </pc:spChg>
        <pc:spChg chg="mod">
          <ac:chgData name="Raul Matsushita" userId="de7c31d34ed27a9c" providerId="LiveId" clId="{BDFB3AD4-DEE3-4893-973E-48BE35EEC9CB}" dt="2024-03-27T00:51:16.233" v="1712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addSp delSp modSp add mod ord">
        <pc:chgData name="Raul Matsushita" userId="de7c31d34ed27a9c" providerId="LiveId" clId="{BDFB3AD4-DEE3-4893-973E-48BE35EEC9CB}" dt="2024-03-27T01:05:00.688" v="2118" actId="1076"/>
        <pc:sldMkLst>
          <pc:docMk/>
          <pc:sldMk cId="1271539103" sldId="329"/>
        </pc:sldMkLst>
        <pc:spChg chg="mod">
          <ac:chgData name="Raul Matsushita" userId="de7c31d34ed27a9c" providerId="LiveId" clId="{BDFB3AD4-DEE3-4893-973E-48BE35EEC9CB}" dt="2024-03-27T00:54:54.267" v="1739"/>
          <ac:spMkLst>
            <pc:docMk/>
            <pc:sldMk cId="1271539103" sldId="329"/>
            <ac:spMk id="2" creationId="{100B5D20-815D-D098-A5AD-681238943775}"/>
          </ac:spMkLst>
        </pc:spChg>
        <pc:spChg chg="mod">
          <ac:chgData name="Raul Matsushita" userId="de7c31d34ed27a9c" providerId="LiveId" clId="{BDFB3AD4-DEE3-4893-973E-48BE35EEC9CB}" dt="2024-03-27T01:03:43.688" v="2055" actId="20577"/>
          <ac:spMkLst>
            <pc:docMk/>
            <pc:sldMk cId="1271539103" sldId="329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0:56:00.856" v="1781" actId="478"/>
          <ac:spMkLst>
            <pc:docMk/>
            <pc:sldMk cId="1271539103" sldId="329"/>
            <ac:spMk id="7" creationId="{0C0AAD86-FE8C-FF7F-B999-A72C71BA638F}"/>
          </ac:spMkLst>
        </pc:spChg>
        <pc:spChg chg="del">
          <ac:chgData name="Raul Matsushita" userId="de7c31d34ed27a9c" providerId="LiveId" clId="{BDFB3AD4-DEE3-4893-973E-48BE35EEC9CB}" dt="2024-03-27T00:56:08.754" v="1782" actId="478"/>
          <ac:spMkLst>
            <pc:docMk/>
            <pc:sldMk cId="1271539103" sldId="329"/>
            <ac:spMk id="8" creationId="{AFD546FC-865F-E7AE-8510-14F08A98C544}"/>
          </ac:spMkLst>
        </pc:spChg>
        <pc:spChg chg="add mod">
          <ac:chgData name="Raul Matsushita" userId="de7c31d34ed27a9c" providerId="LiveId" clId="{BDFB3AD4-DEE3-4893-973E-48BE35EEC9CB}" dt="2024-03-27T01:02:55.946" v="2023" actId="767"/>
          <ac:spMkLst>
            <pc:docMk/>
            <pc:sldMk cId="1271539103" sldId="329"/>
            <ac:spMk id="9" creationId="{EB46172A-3D86-3670-564C-FD1212299F41}"/>
          </ac:spMkLst>
        </pc:spChg>
        <pc:spChg chg="mod">
          <ac:chgData name="Raul Matsushita" userId="de7c31d34ed27a9c" providerId="LiveId" clId="{BDFB3AD4-DEE3-4893-973E-48BE35EEC9CB}" dt="2024-03-27T01:00:18.907" v="1931" actId="20577"/>
          <ac:spMkLst>
            <pc:docMk/>
            <pc:sldMk cId="1271539103" sldId="329"/>
            <ac:spMk id="10" creationId="{3132549A-FD7A-95A8-D5AB-6AE2FEAEA0BA}"/>
          </ac:spMkLst>
        </pc:spChg>
        <pc:spChg chg="add mod">
          <ac:chgData name="Raul Matsushita" userId="de7c31d34ed27a9c" providerId="LiveId" clId="{BDFB3AD4-DEE3-4893-973E-48BE35EEC9CB}" dt="2024-03-27T01:05:00.688" v="2118" actId="1076"/>
          <ac:spMkLst>
            <pc:docMk/>
            <pc:sldMk cId="1271539103" sldId="329"/>
            <ac:spMk id="11" creationId="{6B6ED1AD-A580-DC58-E30D-2AE2E0DAF249}"/>
          </ac:spMkLst>
        </pc:spChg>
      </pc:sldChg>
      <pc:sldChg chg="modSp add del mod">
        <pc:chgData name="Raul Matsushita" userId="de7c31d34ed27a9c" providerId="LiveId" clId="{BDFB3AD4-DEE3-4893-973E-48BE35EEC9CB}" dt="2024-03-27T01:03:50.949" v="2057" actId="47"/>
        <pc:sldMkLst>
          <pc:docMk/>
          <pc:sldMk cId="2205655924" sldId="330"/>
        </pc:sldMkLst>
        <pc:spChg chg="mod">
          <ac:chgData name="Raul Matsushita" userId="de7c31d34ed27a9c" providerId="LiveId" clId="{BDFB3AD4-DEE3-4893-973E-48BE35EEC9CB}" dt="2024-03-27T01:03:02.533" v="2025" actId="20577"/>
          <ac:spMkLst>
            <pc:docMk/>
            <pc:sldMk cId="2205655924" sldId="330"/>
            <ac:spMk id="3" creationId="{184701DA-832C-3CBF-3F10-C40EB705CF3F}"/>
          </ac:spMkLst>
        </pc:spChg>
      </pc:sldChg>
      <pc:sldChg chg="delSp modSp add del mod">
        <pc:chgData name="Raul Matsushita" userId="de7c31d34ed27a9c" providerId="LiveId" clId="{BDFB3AD4-DEE3-4893-973E-48BE35EEC9CB}" dt="2024-03-27T01:06:31.432" v="2138" actId="47"/>
        <pc:sldMkLst>
          <pc:docMk/>
          <pc:sldMk cId="2719846581" sldId="331"/>
        </pc:sldMkLst>
        <pc:spChg chg="mod">
          <ac:chgData name="Raul Matsushita" userId="de7c31d34ed27a9c" providerId="LiveId" clId="{BDFB3AD4-DEE3-4893-973E-48BE35EEC9CB}" dt="2024-03-27T01:04:13.437" v="2094"/>
          <ac:spMkLst>
            <pc:docMk/>
            <pc:sldMk cId="2719846581" sldId="331"/>
            <ac:spMk id="3" creationId="{184701DA-832C-3CBF-3F10-C40EB705CF3F}"/>
          </ac:spMkLst>
        </pc:spChg>
        <pc:spChg chg="del mod">
          <ac:chgData name="Raul Matsushita" userId="de7c31d34ed27a9c" providerId="LiveId" clId="{BDFB3AD4-DEE3-4893-973E-48BE35EEC9CB}" dt="2024-03-27T01:04:18.608" v="2096"/>
          <ac:spMkLst>
            <pc:docMk/>
            <pc:sldMk cId="2719846581" sldId="331"/>
            <ac:spMk id="10" creationId="{3132549A-FD7A-95A8-D5AB-6AE2FEAEA0BA}"/>
          </ac:spMkLst>
        </pc:spChg>
      </pc:sldChg>
      <pc:sldChg chg="delSp modSp add mod">
        <pc:chgData name="Raul Matsushita" userId="de7c31d34ed27a9c" providerId="LiveId" clId="{BDFB3AD4-DEE3-4893-973E-48BE35EEC9CB}" dt="2024-03-27T01:06:20.175" v="2137" actId="21"/>
        <pc:sldMkLst>
          <pc:docMk/>
          <pc:sldMk cId="3230048881" sldId="332"/>
        </pc:sldMkLst>
        <pc:spChg chg="mod">
          <ac:chgData name="Raul Matsushita" userId="de7c31d34ed27a9c" providerId="LiveId" clId="{BDFB3AD4-DEE3-4893-973E-48BE35EEC9CB}" dt="2024-03-27T01:06:20.175" v="2137" actId="21"/>
          <ac:spMkLst>
            <pc:docMk/>
            <pc:sldMk cId="3230048881" sldId="332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05:11.022" v="2120" actId="478"/>
          <ac:spMkLst>
            <pc:docMk/>
            <pc:sldMk cId="3230048881" sldId="332"/>
            <ac:spMk id="10" creationId="{3132549A-FD7A-95A8-D5AB-6AE2FEAEA0BA}"/>
          </ac:spMkLst>
        </pc:spChg>
      </pc:sldChg>
      <pc:sldChg chg="modSp add mod">
        <pc:chgData name="Raul Matsushita" userId="de7c31d34ed27a9c" providerId="LiveId" clId="{BDFB3AD4-DEE3-4893-973E-48BE35EEC9CB}" dt="2024-03-27T01:07:16.919" v="2149" actId="20577"/>
        <pc:sldMkLst>
          <pc:docMk/>
          <pc:sldMk cId="205944804" sldId="333"/>
        </pc:sldMkLst>
        <pc:spChg chg="mod">
          <ac:chgData name="Raul Matsushita" userId="de7c31d34ed27a9c" providerId="LiveId" clId="{BDFB3AD4-DEE3-4893-973E-48BE35EEC9CB}" dt="2024-03-27T01:07:16.919" v="2149" actId="20577"/>
          <ac:spMkLst>
            <pc:docMk/>
            <pc:sldMk cId="205944804" sldId="33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09:16.447" v="2189" actId="20577"/>
        <pc:sldMkLst>
          <pc:docMk/>
          <pc:sldMk cId="2306689599" sldId="334"/>
        </pc:sldMkLst>
        <pc:spChg chg="mod">
          <ac:chgData name="Raul Matsushita" userId="de7c31d34ed27a9c" providerId="LiveId" clId="{BDFB3AD4-DEE3-4893-973E-48BE35EEC9CB}" dt="2024-03-27T01:09:16.447" v="2189" actId="20577"/>
          <ac:spMkLst>
            <pc:docMk/>
            <pc:sldMk cId="2306689599" sldId="33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16:08.698" v="2293" actId="113"/>
        <pc:sldMkLst>
          <pc:docMk/>
          <pc:sldMk cId="487331557" sldId="335"/>
        </pc:sldMkLst>
        <pc:spChg chg="mod">
          <ac:chgData name="Raul Matsushita" userId="de7c31d34ed27a9c" providerId="LiveId" clId="{BDFB3AD4-DEE3-4893-973E-48BE35EEC9CB}" dt="2024-03-27T01:16:08.698" v="2293" actId="113"/>
          <ac:spMkLst>
            <pc:docMk/>
            <pc:sldMk cId="487331557" sldId="335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BDFB3AD4-DEE3-4893-973E-48BE35EEC9CB}" dt="2024-03-27T01:20:20.888" v="2434" actId="20577"/>
        <pc:sldMkLst>
          <pc:docMk/>
          <pc:sldMk cId="2614757362" sldId="336"/>
        </pc:sldMkLst>
        <pc:spChg chg="mod">
          <ac:chgData name="Raul Matsushita" userId="de7c31d34ed27a9c" providerId="LiveId" clId="{BDFB3AD4-DEE3-4893-973E-48BE35EEC9CB}" dt="2024-03-27T01:20:20.888" v="2434" actId="20577"/>
          <ac:spMkLst>
            <pc:docMk/>
            <pc:sldMk cId="2614757362" sldId="336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16:59.288" v="2297" actId="478"/>
          <ac:spMkLst>
            <pc:docMk/>
            <pc:sldMk cId="2614757362" sldId="336"/>
            <ac:spMk id="11" creationId="{6B6ED1AD-A580-DC58-E30D-2AE2E0DAF249}"/>
          </ac:spMkLst>
        </pc:spChg>
      </pc:sldChg>
      <pc:sldChg chg="modSp add mod">
        <pc:chgData name="Raul Matsushita" userId="de7c31d34ed27a9c" providerId="LiveId" clId="{BDFB3AD4-DEE3-4893-973E-48BE35EEC9CB}" dt="2024-03-27T01:21:53.138" v="2498" actId="20577"/>
        <pc:sldMkLst>
          <pc:docMk/>
          <pc:sldMk cId="2554588853" sldId="337"/>
        </pc:sldMkLst>
        <pc:spChg chg="mod">
          <ac:chgData name="Raul Matsushita" userId="de7c31d34ed27a9c" providerId="LiveId" clId="{BDFB3AD4-DEE3-4893-973E-48BE35EEC9CB}" dt="2024-03-27T01:21:53.138" v="2498" actId="20577"/>
          <ac:spMkLst>
            <pc:docMk/>
            <pc:sldMk cId="2554588853" sldId="337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24:33.018" v="2554" actId="20577"/>
        <pc:sldMkLst>
          <pc:docMk/>
          <pc:sldMk cId="1855564302" sldId="338"/>
        </pc:sldMkLst>
        <pc:spChg chg="mod">
          <ac:chgData name="Raul Matsushita" userId="de7c31d34ed27a9c" providerId="LiveId" clId="{BDFB3AD4-DEE3-4893-973E-48BE35EEC9CB}" dt="2024-03-27T01:24:33.018" v="2554" actId="20577"/>
          <ac:spMkLst>
            <pc:docMk/>
            <pc:sldMk cId="1855564302" sldId="338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28:14.116" v="2659" actId="20577"/>
        <pc:sldMkLst>
          <pc:docMk/>
          <pc:sldMk cId="1285050458" sldId="339"/>
        </pc:sldMkLst>
        <pc:spChg chg="mod">
          <ac:chgData name="Raul Matsushita" userId="de7c31d34ed27a9c" providerId="LiveId" clId="{BDFB3AD4-DEE3-4893-973E-48BE35EEC9CB}" dt="2024-03-27T01:28:14.116" v="2659" actId="20577"/>
          <ac:spMkLst>
            <pc:docMk/>
            <pc:sldMk cId="1285050458" sldId="339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29:48.054" v="2683" actId="113"/>
        <pc:sldMkLst>
          <pc:docMk/>
          <pc:sldMk cId="366094858" sldId="340"/>
        </pc:sldMkLst>
        <pc:spChg chg="mod">
          <ac:chgData name="Raul Matsushita" userId="de7c31d34ed27a9c" providerId="LiveId" clId="{BDFB3AD4-DEE3-4893-973E-48BE35EEC9CB}" dt="2024-03-27T01:29:48.054" v="2683" actId="113"/>
          <ac:spMkLst>
            <pc:docMk/>
            <pc:sldMk cId="366094858" sldId="340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33:42.824" v="2726" actId="20577"/>
        <pc:sldMkLst>
          <pc:docMk/>
          <pc:sldMk cId="3159657008" sldId="341"/>
        </pc:sldMkLst>
        <pc:spChg chg="mod">
          <ac:chgData name="Raul Matsushita" userId="de7c31d34ed27a9c" providerId="LiveId" clId="{BDFB3AD4-DEE3-4893-973E-48BE35EEC9CB}" dt="2024-03-27T01:33:42.824" v="2726" actId="20577"/>
          <ac:spMkLst>
            <pc:docMk/>
            <pc:sldMk cId="3159657008" sldId="341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35:18.874" v="2743" actId="20577"/>
        <pc:sldMkLst>
          <pc:docMk/>
          <pc:sldMk cId="2858127058" sldId="342"/>
        </pc:sldMkLst>
        <pc:spChg chg="mod">
          <ac:chgData name="Raul Matsushita" userId="de7c31d34ed27a9c" providerId="LiveId" clId="{BDFB3AD4-DEE3-4893-973E-48BE35EEC9CB}" dt="2024-03-27T01:35:18.874" v="2743" actId="20577"/>
          <ac:spMkLst>
            <pc:docMk/>
            <pc:sldMk cId="2858127058" sldId="34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1:41:33.696" v="2810" actId="1076"/>
        <pc:sldMkLst>
          <pc:docMk/>
          <pc:sldMk cId="3118501167" sldId="343"/>
        </pc:sldMkLst>
        <pc:spChg chg="mod">
          <ac:chgData name="Raul Matsushita" userId="de7c31d34ed27a9c" providerId="LiveId" clId="{BDFB3AD4-DEE3-4893-973E-48BE35EEC9CB}" dt="2024-03-27T01:37:23.403" v="2778" actId="207"/>
          <ac:spMkLst>
            <pc:docMk/>
            <pc:sldMk cId="3118501167" sldId="343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1:41:33.696" v="2810" actId="1076"/>
          <ac:spMkLst>
            <pc:docMk/>
            <pc:sldMk cId="3118501167" sldId="343"/>
            <ac:spMk id="7" creationId="{A39B8882-C40A-D878-701D-C1EA9329B1DA}"/>
          </ac:spMkLst>
        </pc:spChg>
      </pc:sldChg>
      <pc:sldChg chg="modSp add">
        <pc:chgData name="Raul Matsushita" userId="de7c31d34ed27a9c" providerId="LiveId" clId="{BDFB3AD4-DEE3-4893-973E-48BE35EEC9CB}" dt="2024-03-27T01:43:20.864" v="2819" actId="20577"/>
        <pc:sldMkLst>
          <pc:docMk/>
          <pc:sldMk cId="356604566" sldId="344"/>
        </pc:sldMkLst>
        <pc:spChg chg="mod">
          <ac:chgData name="Raul Matsushita" userId="de7c31d34ed27a9c" providerId="LiveId" clId="{BDFB3AD4-DEE3-4893-973E-48BE35EEC9CB}" dt="2024-03-27T01:43:20.864" v="2819" actId="20577"/>
          <ac:spMkLst>
            <pc:docMk/>
            <pc:sldMk cId="356604566" sldId="344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BDFB3AD4-DEE3-4893-973E-48BE35EEC9CB}" dt="2024-03-27T01:44:56.931" v="2856" actId="20577"/>
        <pc:sldMkLst>
          <pc:docMk/>
          <pc:sldMk cId="2521017820" sldId="345"/>
        </pc:sldMkLst>
        <pc:spChg chg="mod">
          <ac:chgData name="Raul Matsushita" userId="de7c31d34ed27a9c" providerId="LiveId" clId="{BDFB3AD4-DEE3-4893-973E-48BE35EEC9CB}" dt="2024-03-27T01:44:56.931" v="2856" actId="20577"/>
          <ac:spMkLst>
            <pc:docMk/>
            <pc:sldMk cId="2521017820" sldId="345"/>
            <ac:spMk id="3" creationId="{184701DA-832C-3CBF-3F10-C40EB705CF3F}"/>
          </ac:spMkLst>
        </pc:spChg>
        <pc:spChg chg="del mod">
          <ac:chgData name="Raul Matsushita" userId="de7c31d34ed27a9c" providerId="LiveId" clId="{BDFB3AD4-DEE3-4893-973E-48BE35EEC9CB}" dt="2024-03-27T01:44:08.472" v="2822" actId="478"/>
          <ac:spMkLst>
            <pc:docMk/>
            <pc:sldMk cId="2521017820" sldId="345"/>
            <ac:spMk id="7" creationId="{A39B8882-C40A-D878-701D-C1EA9329B1DA}"/>
          </ac:spMkLst>
        </pc:spChg>
      </pc:sldChg>
      <pc:sldChg chg="addSp modSp add mod">
        <pc:chgData name="Raul Matsushita" userId="de7c31d34ed27a9c" providerId="LiveId" clId="{BDFB3AD4-DEE3-4893-973E-48BE35EEC9CB}" dt="2024-03-27T02:05:02.573" v="3209" actId="1076"/>
        <pc:sldMkLst>
          <pc:docMk/>
          <pc:sldMk cId="4170679687" sldId="346"/>
        </pc:sldMkLst>
        <pc:spChg chg="mod">
          <ac:chgData name="Raul Matsushita" userId="de7c31d34ed27a9c" providerId="LiveId" clId="{BDFB3AD4-DEE3-4893-973E-48BE35EEC9CB}" dt="2024-03-27T01:46:11.638" v="2896" actId="20577"/>
          <ac:spMkLst>
            <pc:docMk/>
            <pc:sldMk cId="4170679687" sldId="346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2:05:02.573" v="3209" actId="1076"/>
          <ac:spMkLst>
            <pc:docMk/>
            <pc:sldMk cId="4170679687" sldId="346"/>
            <ac:spMk id="7" creationId="{28144221-BDCF-FD2F-C24B-75CDE2125AD3}"/>
          </ac:spMkLst>
        </pc:spChg>
      </pc:sldChg>
      <pc:sldChg chg="addSp delSp modSp add mod">
        <pc:chgData name="Raul Matsushita" userId="de7c31d34ed27a9c" providerId="LiveId" clId="{BDFB3AD4-DEE3-4893-973E-48BE35EEC9CB}" dt="2024-03-27T02:06:21.090" v="3274" actId="1076"/>
        <pc:sldMkLst>
          <pc:docMk/>
          <pc:sldMk cId="2767283605" sldId="347"/>
        </pc:sldMkLst>
        <pc:spChg chg="mod">
          <ac:chgData name="Raul Matsushita" userId="de7c31d34ed27a9c" providerId="LiveId" clId="{BDFB3AD4-DEE3-4893-973E-48BE35EEC9CB}" dt="2024-03-27T01:49:21.049" v="2975" actId="20577"/>
          <ac:spMkLst>
            <pc:docMk/>
            <pc:sldMk cId="2767283605" sldId="347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1:49:50.909" v="2978"/>
          <ac:spMkLst>
            <pc:docMk/>
            <pc:sldMk cId="2767283605" sldId="347"/>
            <ac:spMk id="7" creationId="{05CE303E-696E-7DCC-1C30-1E5ACFF61238}"/>
          </ac:spMkLst>
        </pc:spChg>
        <pc:spChg chg="add mod">
          <ac:chgData name="Raul Matsushita" userId="de7c31d34ed27a9c" providerId="LiveId" clId="{BDFB3AD4-DEE3-4893-973E-48BE35EEC9CB}" dt="2024-03-27T01:50:15.541" v="2987" actId="1076"/>
          <ac:spMkLst>
            <pc:docMk/>
            <pc:sldMk cId="2767283605" sldId="347"/>
            <ac:spMk id="8" creationId="{9E85513F-70E4-1633-153B-B8992B89A1ED}"/>
          </ac:spMkLst>
        </pc:spChg>
        <pc:spChg chg="add mod">
          <ac:chgData name="Raul Matsushita" userId="de7c31d34ed27a9c" providerId="LiveId" clId="{BDFB3AD4-DEE3-4893-973E-48BE35EEC9CB}" dt="2024-03-27T02:06:21.090" v="3274" actId="1076"/>
          <ac:spMkLst>
            <pc:docMk/>
            <pc:sldMk cId="2767283605" sldId="347"/>
            <ac:spMk id="9" creationId="{6BD0DB95-01A9-1F45-7C1D-47D1235CAA6E}"/>
          </ac:spMkLst>
        </pc:spChg>
      </pc:sldChg>
      <pc:sldChg chg="addSp delSp modSp add mod">
        <pc:chgData name="Raul Matsushita" userId="de7c31d34ed27a9c" providerId="LiveId" clId="{BDFB3AD4-DEE3-4893-973E-48BE35EEC9CB}" dt="2024-03-27T01:53:27.110" v="2998" actId="1076"/>
        <pc:sldMkLst>
          <pc:docMk/>
          <pc:sldMk cId="2374387885" sldId="348"/>
        </pc:sldMkLst>
        <pc:spChg chg="del">
          <ac:chgData name="Raul Matsushita" userId="de7c31d34ed27a9c" providerId="LiveId" clId="{BDFB3AD4-DEE3-4893-973E-48BE35EEC9CB}" dt="2024-03-27T01:53:02.841" v="2989" actId="478"/>
          <ac:spMkLst>
            <pc:docMk/>
            <pc:sldMk cId="2374387885" sldId="348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53:11.309" v="2991" actId="478"/>
          <ac:spMkLst>
            <pc:docMk/>
            <pc:sldMk cId="2374387885" sldId="348"/>
            <ac:spMk id="8" creationId="{9E85513F-70E4-1633-153B-B8992B89A1ED}"/>
          </ac:spMkLst>
        </pc:spChg>
        <pc:spChg chg="add del mod">
          <ac:chgData name="Raul Matsushita" userId="de7c31d34ed27a9c" providerId="LiveId" clId="{BDFB3AD4-DEE3-4893-973E-48BE35EEC9CB}" dt="2024-03-27T01:53:08.227" v="2990" actId="478"/>
          <ac:spMkLst>
            <pc:docMk/>
            <pc:sldMk cId="2374387885" sldId="348"/>
            <ac:spMk id="9" creationId="{3B6788D4-B2DE-5036-DD10-BFEDAAE6345D}"/>
          </ac:spMkLst>
        </pc:spChg>
        <pc:picChg chg="add mod">
          <ac:chgData name="Raul Matsushita" userId="de7c31d34ed27a9c" providerId="LiveId" clId="{BDFB3AD4-DEE3-4893-973E-48BE35EEC9CB}" dt="2024-03-27T01:53:27.110" v="2998" actId="1076"/>
          <ac:picMkLst>
            <pc:docMk/>
            <pc:sldMk cId="2374387885" sldId="348"/>
            <ac:picMk id="11" creationId="{7D2A2A71-33AB-C2E0-3E25-641B8AD372A5}"/>
          </ac:picMkLst>
        </pc:picChg>
      </pc:sldChg>
      <pc:sldChg chg="delSp modSp add del mod ord">
        <pc:chgData name="Raul Matsushita" userId="de7c31d34ed27a9c" providerId="LiveId" clId="{BDFB3AD4-DEE3-4893-973E-48BE35EEC9CB}" dt="2024-03-27T02:00:06.188" v="3135" actId="47"/>
        <pc:sldMkLst>
          <pc:docMk/>
          <pc:sldMk cId="1873298831" sldId="349"/>
        </pc:sldMkLst>
        <pc:spChg chg="mod">
          <ac:chgData name="Raul Matsushita" userId="de7c31d34ed27a9c" providerId="LiveId" clId="{BDFB3AD4-DEE3-4893-973E-48BE35EEC9CB}" dt="2024-03-27T01:57:39.454" v="3101" actId="20577"/>
          <ac:spMkLst>
            <pc:docMk/>
            <pc:sldMk cId="1873298831" sldId="349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55:51.986" v="3002" actId="478"/>
          <ac:spMkLst>
            <pc:docMk/>
            <pc:sldMk cId="1873298831" sldId="349"/>
            <ac:spMk id="10" creationId="{3132549A-FD7A-95A8-D5AB-6AE2FEAEA0BA}"/>
          </ac:spMkLst>
        </pc:spChg>
      </pc:sldChg>
      <pc:sldChg chg="modSp add mod ord">
        <pc:chgData name="Raul Matsushita" userId="de7c31d34ed27a9c" providerId="LiveId" clId="{BDFB3AD4-DEE3-4893-973E-48BE35EEC9CB}" dt="2024-03-27T01:58:36.923" v="3110"/>
        <pc:sldMkLst>
          <pc:docMk/>
          <pc:sldMk cId="2017097195" sldId="350"/>
        </pc:sldMkLst>
        <pc:spChg chg="mod">
          <ac:chgData name="Raul Matsushita" userId="de7c31d34ed27a9c" providerId="LiveId" clId="{BDFB3AD4-DEE3-4893-973E-48BE35EEC9CB}" dt="2024-03-27T01:58:32.878" v="3108" actId="20577"/>
          <ac:spMkLst>
            <pc:docMk/>
            <pc:sldMk cId="2017097195" sldId="35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2:01:08.781" v="3143"/>
        <pc:sldMkLst>
          <pc:docMk/>
          <pc:sldMk cId="1645666565" sldId="351"/>
        </pc:sldMkLst>
        <pc:spChg chg="mod">
          <ac:chgData name="Raul Matsushita" userId="de7c31d34ed27a9c" providerId="LiveId" clId="{BDFB3AD4-DEE3-4893-973E-48BE35EEC9CB}" dt="2024-03-27T02:01:08.781" v="3143"/>
          <ac:spMkLst>
            <pc:docMk/>
            <pc:sldMk cId="1645666565" sldId="351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2:01:43.315" v="3146" actId="20577"/>
        <pc:sldMkLst>
          <pc:docMk/>
          <pc:sldMk cId="1592828564" sldId="352"/>
        </pc:sldMkLst>
        <pc:spChg chg="mod">
          <ac:chgData name="Raul Matsushita" userId="de7c31d34ed27a9c" providerId="LiveId" clId="{BDFB3AD4-DEE3-4893-973E-48BE35EEC9CB}" dt="2024-03-27T02:01:43.315" v="3146" actId="20577"/>
          <ac:spMkLst>
            <pc:docMk/>
            <pc:sldMk cId="1592828564" sldId="35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2:04:18.335" v="3187" actId="1076"/>
        <pc:sldMkLst>
          <pc:docMk/>
          <pc:sldMk cId="1854863609" sldId="353"/>
        </pc:sldMkLst>
        <pc:spChg chg="mod">
          <ac:chgData name="Raul Matsushita" userId="de7c31d34ed27a9c" providerId="LiveId" clId="{BDFB3AD4-DEE3-4893-973E-48BE35EEC9CB}" dt="2024-03-27T02:02:14.524" v="3150" actId="20577"/>
          <ac:spMkLst>
            <pc:docMk/>
            <pc:sldMk cId="1854863609" sldId="353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2:04:18.335" v="3187" actId="1076"/>
          <ac:spMkLst>
            <pc:docMk/>
            <pc:sldMk cId="1854863609" sldId="353"/>
            <ac:spMk id="7" creationId="{93867C91-5D9C-C9B6-6CD5-E945A29AB31F}"/>
          </ac:spMkLst>
        </pc:spChg>
      </pc:sldChg>
      <pc:sldChg chg="delSp modSp add mod">
        <pc:chgData name="Raul Matsushita" userId="de7c31d34ed27a9c" providerId="LiveId" clId="{BDFB3AD4-DEE3-4893-973E-48BE35EEC9CB}" dt="2024-03-27T11:55:32.228" v="3338" actId="20577"/>
        <pc:sldMkLst>
          <pc:docMk/>
          <pc:sldMk cId="2879850783" sldId="354"/>
        </pc:sldMkLst>
        <pc:spChg chg="mod">
          <ac:chgData name="Raul Matsushita" userId="de7c31d34ed27a9c" providerId="LiveId" clId="{BDFB3AD4-DEE3-4893-973E-48BE35EEC9CB}" dt="2024-03-27T11:55:32.228" v="3338" actId="20577"/>
          <ac:spMkLst>
            <pc:docMk/>
            <pc:sldMk cId="2879850783" sldId="354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11:55:08.199" v="3278" actId="478"/>
          <ac:spMkLst>
            <pc:docMk/>
            <pc:sldMk cId="2879850783" sldId="354"/>
            <ac:spMk id="7" creationId="{93867C91-5D9C-C9B6-6CD5-E945A29AB31F}"/>
          </ac:spMkLst>
        </pc:spChg>
        <pc:spChg chg="del">
          <ac:chgData name="Raul Matsushita" userId="de7c31d34ed27a9c" providerId="LiveId" clId="{BDFB3AD4-DEE3-4893-973E-48BE35EEC9CB}" dt="2024-03-27T11:55:12.153" v="3279" actId="478"/>
          <ac:spMkLst>
            <pc:docMk/>
            <pc:sldMk cId="2879850783" sldId="354"/>
            <ac:spMk id="11" creationId="{6B6ED1AD-A580-DC58-E30D-2AE2E0DAF249}"/>
          </ac:spMkLst>
        </pc:spChg>
      </pc:sldChg>
    </pc:docChg>
  </pc:docChgLst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01/04/2024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01/04/2024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15" y="5686424"/>
            <a:ext cx="8719185" cy="82507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515" y="5289764"/>
            <a:ext cx="112776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 do AR(1)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passos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à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frente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: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</m:sSup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=0,1,2,…, 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93867C91-5D9C-C9B6-6CD5-E945A29AB31F}"/>
              </a:ext>
            </a:extLst>
          </p:cNvPr>
          <p:cNvSpPr txBox="1"/>
          <p:nvPr/>
        </p:nvSpPr>
        <p:spPr>
          <a:xfrm>
            <a:off x="3627967" y="5659967"/>
            <a:ext cx="485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3395"/>
                </a:solidFill>
                <a:latin typeface="Verdana" panose="020B0604030504040204" pitchFamily="34" charset="0"/>
              </a:rPr>
              <a:t>h = horizonte de previsão</a:t>
            </a:r>
          </a:p>
        </p:txBody>
      </p:sp>
    </p:spTree>
    <p:extLst>
      <p:ext uri="{BB962C8B-B14F-4D97-AF65-F5344CB8AC3E}">
        <p14:creationId xmlns:p14="http://schemas.microsoft.com/office/powerpoint/2010/main" val="185486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D2A2A71-33AB-C2E0-3E25-641B8AD3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63" y="136525"/>
            <a:ext cx="8693473" cy="62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0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B8077C-606C-0AAA-B170-A28B1347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62"/>
            <a:ext cx="12192000" cy="5857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81C0276-B5C3-4B4E-F9D2-1FE509163F9B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81C0276-B5C3-4B4E-F9D2-1FE50916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517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B8077C-606C-0AAA-B170-A28B1347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00062"/>
            <a:ext cx="12192000" cy="58578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81C0276-B5C3-4B4E-F9D2-1FE509163F9B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=0,4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81C0276-B5C3-4B4E-F9D2-1FE50916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02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1B8077C-606C-0AAA-B170-A28B1347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00062"/>
            <a:ext cx="12191998" cy="58578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81C0276-B5C3-4B4E-F9D2-1FE509163F9B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=−0,5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81C0276-B5C3-4B4E-F9D2-1FE50916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675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forma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7301344-5468-6315-2D3F-7FC9FBC3CEAD}"/>
                  </a:ext>
                </a:extLst>
              </p:cNvPr>
              <p:cNvSpPr txBox="1"/>
              <p:nvPr/>
            </p:nvSpPr>
            <p:spPr>
              <a:xfrm>
                <a:off x="923027" y="3876070"/>
                <a:ext cx="739894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/>
                  <a:t>Operador </a:t>
                </a:r>
                <a:r>
                  <a:rPr lang="pt-BR" sz="2800" i="1" dirty="0" err="1"/>
                  <a:t>backshift</a:t>
                </a:r>
                <a:r>
                  <a:rPr lang="pt-BR" sz="2800" i="1" dirty="0"/>
                  <a:t> </a:t>
                </a:r>
                <a:r>
                  <a:rPr lang="pt-BR" sz="2800" dirty="0"/>
                  <a:t>(</a:t>
                </a:r>
                <a:r>
                  <a:rPr lang="pt-BR" sz="2800" i="1" dirty="0"/>
                  <a:t>translação para o passado</a:t>
                </a:r>
                <a:r>
                  <a:rPr lang="pt-BR" sz="28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7301344-5468-6315-2D3F-7FC9FBC3C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7" y="3876070"/>
                <a:ext cx="7398949" cy="954107"/>
              </a:xfrm>
              <a:prstGeom prst="rect">
                <a:avLst/>
              </a:prstGeom>
              <a:blipFill>
                <a:blip r:embed="rId4"/>
                <a:stretch>
                  <a:fillRect l="-1647" t="-7692" r="-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51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forma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7301344-5468-6315-2D3F-7FC9FBC3CEAD}"/>
                  </a:ext>
                </a:extLst>
              </p:cNvPr>
              <p:cNvSpPr txBox="1"/>
              <p:nvPr/>
            </p:nvSpPr>
            <p:spPr>
              <a:xfrm>
                <a:off x="923027" y="3876070"/>
                <a:ext cx="73989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/>
                  <a:t>Operador </a:t>
                </a:r>
                <a:r>
                  <a:rPr lang="pt-BR" sz="2800" i="1" dirty="0" err="1"/>
                  <a:t>backshift</a:t>
                </a:r>
                <a:r>
                  <a:rPr lang="pt-BR" sz="2800" i="1" dirty="0"/>
                  <a:t> </a:t>
                </a:r>
                <a:r>
                  <a:rPr lang="pt-BR" sz="2800" dirty="0"/>
                  <a:t>(</a:t>
                </a:r>
                <a:r>
                  <a:rPr lang="pt-BR" sz="2800" i="1" dirty="0"/>
                  <a:t>translação para o passado</a:t>
                </a:r>
                <a:r>
                  <a:rPr lang="pt-BR" sz="2800" dirty="0"/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2800" b="0" i="0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2800" b="0" i="0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7301344-5468-6315-2D3F-7FC9FBC3C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7" y="3876070"/>
                <a:ext cx="7398949" cy="1384995"/>
              </a:xfrm>
              <a:prstGeom prst="rect">
                <a:avLst/>
              </a:prstGeom>
              <a:blipFill>
                <a:blip r:embed="rId4"/>
                <a:stretch>
                  <a:fillRect l="-1647" t="-5286" r="-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65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forma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7301344-5468-6315-2D3F-7FC9FBC3CEAD}"/>
                  </a:ext>
                </a:extLst>
              </p:cNvPr>
              <p:cNvSpPr txBox="1"/>
              <p:nvPr/>
            </p:nvSpPr>
            <p:spPr>
              <a:xfrm>
                <a:off x="923027" y="3876070"/>
                <a:ext cx="7398949" cy="18235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800" dirty="0"/>
                  <a:t>Operador </a:t>
                </a:r>
                <a:r>
                  <a:rPr lang="pt-BR" sz="2800" i="1" dirty="0" err="1"/>
                  <a:t>backshift</a:t>
                </a:r>
                <a:r>
                  <a:rPr lang="pt-BR" sz="2800" i="1" dirty="0"/>
                  <a:t> </a:t>
                </a:r>
                <a:r>
                  <a:rPr lang="pt-BR" sz="2800" dirty="0"/>
                  <a:t>(</a:t>
                </a:r>
                <a:r>
                  <a:rPr lang="pt-BR" sz="2800" i="1" dirty="0"/>
                  <a:t>translação para o passado</a:t>
                </a:r>
                <a:r>
                  <a:rPr lang="pt-BR" sz="2800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  <a:p>
                <a:pPr/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sz="2800" b="0" i="0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7301344-5468-6315-2D3F-7FC9FBC3C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7" y="3876070"/>
                <a:ext cx="7398949" cy="1823576"/>
              </a:xfrm>
              <a:prstGeom prst="rect">
                <a:avLst/>
              </a:prstGeom>
              <a:blipFill>
                <a:blip r:embed="rId4"/>
                <a:stretch>
                  <a:fillRect l="-1647" t="-4013" r="-9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D98401F-528E-875B-19A0-40A175C03F61}"/>
                  </a:ext>
                </a:extLst>
              </p:cNvPr>
              <p:cNvSpPr txBox="1"/>
              <p:nvPr/>
            </p:nvSpPr>
            <p:spPr>
              <a:xfrm>
                <a:off x="6400800" y="5201452"/>
                <a:ext cx="546052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dirty="0"/>
                  <a:t> (operador linear unitário)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pt-BR" sz="2800" b="0" i="0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sz="2800" b="0" i="0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pt-BR" sz="2800" dirty="0"/>
                  <a:t> (identidade)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4D98401F-528E-875B-19A0-40A175C03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201452"/>
                <a:ext cx="5460520" cy="954107"/>
              </a:xfrm>
              <a:prstGeom prst="rect">
                <a:avLst/>
              </a:prstGeom>
              <a:blipFill>
                <a:blip r:embed="rId5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61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forma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pt-BR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43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forma de </a:t>
                </a:r>
                <a:r>
                  <a:rPr lang="en-US" b="1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pt-BR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0250C150-A16F-426A-3D16-1955326969ED}"/>
              </a:ext>
            </a:extLst>
          </p:cNvPr>
          <p:cNvSpPr/>
          <p:nvPr/>
        </p:nvSpPr>
        <p:spPr>
          <a:xfrm>
            <a:off x="4744528" y="3942272"/>
            <a:ext cx="1492370" cy="69873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/>
              <p:nvPr/>
            </p:nvSpPr>
            <p:spPr>
              <a:xfrm>
                <a:off x="3581400" y="4902805"/>
                <a:ext cx="445660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transferência</a:t>
                </a:r>
              </a:p>
              <a:p>
                <a:r>
                  <a:rPr lang="pt-BR" dirty="0"/>
                  <a:t>Polinômio característico do processo AR(1)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902805"/>
                <a:ext cx="4456605" cy="1200329"/>
              </a:xfrm>
              <a:prstGeom prst="rect">
                <a:avLst/>
              </a:prstGeom>
              <a:blipFill>
                <a:blip r:embed="rId4"/>
                <a:stretch>
                  <a:fillRect l="-1231" t="-2538" r="-2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52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Cryer &amp; Chan (2008), Cap.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Metcalfe, Cap. 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Shumway &amp; Stoffer (2011), Cap. 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>
                <a:latin typeface="CMBX12"/>
              </a:rPr>
              <a:t>Processo AR(1)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forma de </a:t>
                </a:r>
                <a:r>
                  <a:rPr lang="en-US" b="1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pt-BR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1069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0250C150-A16F-426A-3D16-1955326969ED}"/>
              </a:ext>
            </a:extLst>
          </p:cNvPr>
          <p:cNvSpPr/>
          <p:nvPr/>
        </p:nvSpPr>
        <p:spPr>
          <a:xfrm>
            <a:off x="4744528" y="3942272"/>
            <a:ext cx="1492370" cy="69873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/>
              <p:nvPr/>
            </p:nvSpPr>
            <p:spPr>
              <a:xfrm>
                <a:off x="3581400" y="4902805"/>
                <a:ext cx="445660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Função de transferência</a:t>
                </a:r>
              </a:p>
              <a:p>
                <a:r>
                  <a:rPr lang="pt-BR" dirty="0"/>
                  <a:t>Polinômio característico do processo AR(1)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=(1−</m:t>
                      </m:r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m:rPr>
                          <m:sty m:val="p"/>
                        </m:rPr>
                        <a:rPr lang="pt-BR" b="0" i="0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algn="ctr"/>
                <a:r>
                  <a:rPr lang="pt-BR" dirty="0"/>
                  <a:t>(trata-se de </a:t>
                </a:r>
                <a:r>
                  <a:rPr lang="pt-BR" dirty="0">
                    <a:solidFill>
                      <a:srgbClr val="FF0000"/>
                    </a:solidFill>
                  </a:rPr>
                  <a:t>operador linear</a:t>
                </a:r>
                <a:r>
                  <a:rPr lang="pt-BR" dirty="0"/>
                  <a:t>)</a:t>
                </a: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902805"/>
                <a:ext cx="4456605" cy="1200329"/>
              </a:xfrm>
              <a:prstGeom prst="rect">
                <a:avLst/>
              </a:prstGeom>
              <a:blipFill>
                <a:blip r:embed="rId4"/>
                <a:stretch>
                  <a:fillRect l="-1231" t="-2538" r="-274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590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61ABA4-74E6-93B5-C0CC-22847757AD70}"/>
              </a:ext>
            </a:extLst>
          </p:cNvPr>
          <p:cNvSpPr txBox="1"/>
          <p:nvPr/>
        </p:nvSpPr>
        <p:spPr>
          <a:xfrm>
            <a:off x="8153400" y="2075409"/>
            <a:ext cx="205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Filtro Linear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ABC568C-E9EB-9162-EFB5-E59571226001}"/>
              </a:ext>
            </a:extLst>
          </p:cNvPr>
          <p:cNvSpPr/>
          <p:nvPr/>
        </p:nvSpPr>
        <p:spPr>
          <a:xfrm>
            <a:off x="1992702" y="2757706"/>
            <a:ext cx="8238225" cy="33411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546CA38-A824-3A35-5063-C518D6388053}"/>
                  </a:ext>
                </a:extLst>
              </p:cNvPr>
              <p:cNvSpPr/>
              <p:nvPr/>
            </p:nvSpPr>
            <p:spPr>
              <a:xfrm>
                <a:off x="4525992" y="3925542"/>
                <a:ext cx="3140015" cy="152635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b="0" i="0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546CA38-A824-3A35-5063-C518D6388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992" y="3925542"/>
                <a:ext cx="3140015" cy="15263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eta: para a Direita 10">
                <a:extLst>
                  <a:ext uri="{FF2B5EF4-FFF2-40B4-BE49-F238E27FC236}">
                    <a16:creationId xmlns:a16="http://schemas.microsoft.com/office/drawing/2014/main" id="{B655FF20-7DE5-A030-49E4-F23AA73FC4FA}"/>
                  </a:ext>
                </a:extLst>
              </p:cNvPr>
              <p:cNvSpPr/>
              <p:nvPr/>
            </p:nvSpPr>
            <p:spPr>
              <a:xfrm>
                <a:off x="2303253" y="3856008"/>
                <a:ext cx="1863305" cy="159588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Seta: para a Direita 10">
                <a:extLst>
                  <a:ext uri="{FF2B5EF4-FFF2-40B4-BE49-F238E27FC236}">
                    <a16:creationId xmlns:a16="http://schemas.microsoft.com/office/drawing/2014/main" id="{B655FF20-7DE5-A030-49E4-F23AA73FC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53" y="3856008"/>
                <a:ext cx="1863305" cy="159588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4AD4A315-74E6-BD0F-13B3-BBD4E92DB7C3}"/>
              </a:ext>
            </a:extLst>
          </p:cNvPr>
          <p:cNvSpPr/>
          <p:nvPr/>
        </p:nvSpPr>
        <p:spPr>
          <a:xfrm>
            <a:off x="8153400" y="4598140"/>
            <a:ext cx="901460" cy="18115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A6BB161-F557-5BE2-8310-7D0912EDEC0A}"/>
                  </a:ext>
                </a:extLst>
              </p:cNvPr>
              <p:cNvSpPr txBox="1"/>
              <p:nvPr/>
            </p:nvSpPr>
            <p:spPr>
              <a:xfrm>
                <a:off x="9108776" y="4507300"/>
                <a:ext cx="8407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A6BB161-F557-5BE2-8310-7D0912ED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8776" y="4507300"/>
                <a:ext cx="84071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32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Inversão do AR(1) via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formalismo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b="1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6CE969-448C-0A9E-9218-8A135C03FA9A}"/>
              </a:ext>
            </a:extLst>
          </p:cNvPr>
          <p:cNvSpPr txBox="1"/>
          <p:nvPr/>
        </p:nvSpPr>
        <p:spPr>
          <a:xfrm>
            <a:off x="1536940" y="3799165"/>
            <a:ext cx="580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Desde que tal inversão seja possível. Quando é possível?</a:t>
            </a:r>
          </a:p>
        </p:txBody>
      </p:sp>
    </p:spTree>
    <p:extLst>
      <p:ext uri="{BB962C8B-B14F-4D97-AF65-F5344CB8AC3E}">
        <p14:creationId xmlns:p14="http://schemas.microsoft.com/office/powerpoint/2010/main" val="420532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Inversão do AR(1) via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formalismo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b="1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6CE969-448C-0A9E-9218-8A135C03FA9A}"/>
              </a:ext>
            </a:extLst>
          </p:cNvPr>
          <p:cNvSpPr txBox="1"/>
          <p:nvPr/>
        </p:nvSpPr>
        <p:spPr>
          <a:xfrm>
            <a:off x="1536940" y="3799165"/>
            <a:ext cx="580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Desde que tal inversão seja possível. Quando é possível?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2DC400C-8415-2FB9-F937-C06E7C32D36A}"/>
              </a:ext>
            </a:extLst>
          </p:cNvPr>
          <p:cNvSpPr/>
          <p:nvPr/>
        </p:nvSpPr>
        <p:spPr>
          <a:xfrm>
            <a:off x="5149968" y="3029108"/>
            <a:ext cx="1837427" cy="69873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040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Inversão do AR(1) via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formalismo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b="1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/>
              <p:nvPr/>
            </p:nvSpPr>
            <p:spPr>
              <a:xfrm>
                <a:off x="1536940" y="3799165"/>
                <a:ext cx="58059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Desde que tal inversão seja possível. Quando é possível?</a:t>
                </a:r>
              </a:p>
              <a:p>
                <a:r>
                  <a:rPr lang="pt-BR" dirty="0"/>
                  <a:t>A série geométrica abaixo é convergente 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pt-BR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40" y="3799165"/>
                <a:ext cx="5805948" cy="646331"/>
              </a:xfrm>
              <a:prstGeom prst="rect">
                <a:avLst/>
              </a:prstGeom>
              <a:blipFill>
                <a:blip r:embed="rId3"/>
                <a:stretch>
                  <a:fillRect l="-839" t="-4717" r="-105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12DC400C-8415-2FB9-F937-C06E7C32D36A}"/>
              </a:ext>
            </a:extLst>
          </p:cNvPr>
          <p:cNvSpPr/>
          <p:nvPr/>
        </p:nvSpPr>
        <p:spPr>
          <a:xfrm>
            <a:off x="5149968" y="3029108"/>
            <a:ext cx="1837427" cy="69873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685B417-DEBC-CE48-AECA-A2D48111B00D}"/>
                  </a:ext>
                </a:extLst>
              </p:cNvPr>
              <p:cNvSpPr txBox="1"/>
              <p:nvPr/>
            </p:nvSpPr>
            <p:spPr>
              <a:xfrm>
                <a:off x="9250076" y="4835288"/>
                <a:ext cx="14270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685B417-DEBC-CE48-AECA-A2D48111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076" y="4835288"/>
                <a:ext cx="1427057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1281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Inversão do AR(1) via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formalismo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b="1" dirty="0" err="1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filtro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m:rPr>
                            <m:sty m:val="p"/>
                          </m:rPr>
                          <a:rPr lang="pt-BR" sz="2800" b="0" i="0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m:rPr>
                                <m:sty m:val="p"/>
                              </m:rPr>
                              <a:rPr lang="pt-BR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e>
                      <m:sup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/>
              <p:nvPr/>
            </p:nvSpPr>
            <p:spPr>
              <a:xfrm>
                <a:off x="1536939" y="3799165"/>
                <a:ext cx="90390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Condição de </a:t>
                </a:r>
                <a:r>
                  <a:rPr lang="pt-BR" dirty="0" err="1"/>
                  <a:t>estacionariedade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pt-B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pt-BR" sz="1800" dirty="0"/>
              </a:p>
              <a:p>
                <a:r>
                  <a:rPr lang="pt-BR" dirty="0"/>
                  <a:t>Condição de </a:t>
                </a:r>
                <a:r>
                  <a:rPr lang="pt-BR" dirty="0" err="1"/>
                  <a:t>inversibilidade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pt-B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pt-BR" b="1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36CE969-448C-0A9E-9218-8A135C03F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939" y="3799165"/>
                <a:ext cx="9039046" cy="646331"/>
              </a:xfrm>
              <a:prstGeom prst="rect">
                <a:avLst/>
              </a:prstGeom>
              <a:blipFill>
                <a:blip r:embed="rId3"/>
                <a:stretch>
                  <a:fillRect l="-539" t="-4717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12DC400C-8415-2FB9-F937-C06E7C32D36A}"/>
              </a:ext>
            </a:extLst>
          </p:cNvPr>
          <p:cNvSpPr/>
          <p:nvPr/>
        </p:nvSpPr>
        <p:spPr>
          <a:xfrm>
            <a:off x="5149968" y="3029108"/>
            <a:ext cx="1837427" cy="698739"/>
          </a:xfrm>
          <a:prstGeom prst="rect">
            <a:avLst/>
          </a:prstGeom>
          <a:noFill/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685B417-DEBC-CE48-AECA-A2D48111B00D}"/>
                  </a:ext>
                </a:extLst>
              </p:cNvPr>
              <p:cNvSpPr txBox="1"/>
              <p:nvPr/>
            </p:nvSpPr>
            <p:spPr>
              <a:xfrm>
                <a:off x="9250076" y="4835288"/>
                <a:ext cx="14270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685B417-DEBC-CE48-AECA-A2D48111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076" y="4835288"/>
                <a:ext cx="1427057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31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26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4668E0-75F3-99C4-0FFE-69E8285D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6" y="3036498"/>
            <a:ext cx="12160674" cy="22222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782CB1F-26C7-2DE1-95F4-C74A1DF8F6D1}"/>
                  </a:ext>
                </a:extLst>
              </p:cNvPr>
              <p:cNvSpPr txBox="1"/>
              <p:nvPr/>
            </p:nvSpPr>
            <p:spPr>
              <a:xfrm>
                <a:off x="966158" y="5856288"/>
                <a:ext cx="5514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0" i="0" dirty="0">
                    <a:solidFill>
                      <a:srgbClr val="374151"/>
                    </a:solidFill>
                    <a:effectLst/>
                    <a:latin typeface="Studio-Feixen-Sans"/>
                  </a:rPr>
                  <a:t> com ‘</a:t>
                </a:r>
                <a:r>
                  <a:rPr lang="pt-BR" b="0" i="0" dirty="0" err="1">
                    <a:solidFill>
                      <a:srgbClr val="374151"/>
                    </a:solidFill>
                    <a:effectLst/>
                    <a:latin typeface="Studio-Feixen-Sans"/>
                  </a:rPr>
                  <a:t>burn</a:t>
                </a:r>
                <a:r>
                  <a:rPr lang="pt-BR" b="0" i="0" dirty="0">
                    <a:solidFill>
                      <a:srgbClr val="374151"/>
                    </a:solidFill>
                    <a:effectLst/>
                    <a:latin typeface="Studio-Feixen-Sans"/>
                  </a:rPr>
                  <a:t>-in’ automático: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pt-B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sz="1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sz="1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pt-BR" sz="18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sub>
                    </m:sSub>
                  </m:oMath>
                </a14:m>
                <a:endParaRPr lang="pt-BR" b="1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782CB1F-26C7-2DE1-95F4-C74A1DF8F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58" y="5856288"/>
                <a:ext cx="5514138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86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A6A361B-64BF-A76D-11B9-5645DE48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62"/>
            <a:ext cx="12192000" cy="5857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B354BAE-0918-D37C-AEB3-787F2712C44D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=0,9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B354BAE-0918-D37C-AEB3-787F2712C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42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4668E0-75F3-99C4-0FFE-69E8285D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816" y="3058264"/>
            <a:ext cx="12160674" cy="217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29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722EE6-9D0F-97D9-1C36-6FD0C728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62"/>
            <a:ext cx="12192000" cy="5857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D80410E-C946-84FF-6DBF-0D1C4E8E91AE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D80410E-C946-84FF-6DBF-0D1C4E8E9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166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i="0" u="none" strike="noStrike" dirty="0">
                    <a:solidFill>
                      <a:srgbClr val="003395"/>
                    </a:solidFill>
                    <a:effectLst/>
                    <a:latin typeface="Verdana" panose="020B0604030504040204" pitchFamily="34" charset="0"/>
                  </a:rPr>
                  <a:t> </a:t>
                </a:r>
                <a:r>
                  <a:rPr lang="en-US" dirty="0"/>
                  <a:t>é o </a:t>
                </a:r>
                <a:r>
                  <a:rPr lang="en-US" dirty="0" err="1"/>
                  <a:t>coeficiente</a:t>
                </a:r>
                <a:r>
                  <a:rPr lang="en-US" dirty="0"/>
                  <a:t> </a:t>
                </a:r>
                <a:r>
                  <a:rPr lang="en-US" dirty="0" err="1"/>
                  <a:t>autoregressivo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32549A-FD7A-95A8-D5AB-6AE2FEAEA0BA}"/>
                  </a:ext>
                </a:extLst>
              </p:cNvPr>
              <p:cNvSpPr txBox="1"/>
              <p:nvPr/>
            </p:nvSpPr>
            <p:spPr>
              <a:xfrm>
                <a:off x="931333" y="3983831"/>
                <a:ext cx="1032933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sz="2800" dirty="0"/>
                  <a:t> é um ruído branco (choque aleatório/ erro aleatório) com média zero e variância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800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{</m:t>
                        </m:r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 ~</m:t>
                    </m:r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𝐼𝐼𝐷</m:t>
                    </m:r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pt-BR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  <m:sup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/>
                  <a:t> </a:t>
                </a:r>
              </a:p>
              <a:p>
                <a:endParaRPr lang="pt-BR" sz="28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132549A-FD7A-95A8-D5AB-6AE2FEAEA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333" y="3983831"/>
                <a:ext cx="10329334" cy="1384995"/>
              </a:xfrm>
              <a:prstGeom prst="rect">
                <a:avLst/>
              </a:prstGeom>
              <a:blipFill>
                <a:blip r:embed="rId3"/>
                <a:stretch>
                  <a:fillRect l="-1240" t="-48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=0,1,2,…, 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DFDEA00-2A53-F84F-979F-96A2142F3A3B}"/>
                  </a:ext>
                </a:extLst>
              </p:cNvPr>
              <p:cNvSpPr txBox="1"/>
              <p:nvPr/>
            </p:nvSpPr>
            <p:spPr>
              <a:xfrm>
                <a:off x="6669495" y="5107216"/>
                <a:ext cx="10195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t-BR" sz="2800" dirty="0"/>
                  <a:t>|&lt;1</a:t>
                </a: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DFDEA00-2A53-F84F-979F-96A2142F3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495" y="5107216"/>
                <a:ext cx="1019510" cy="523220"/>
              </a:xfrm>
              <a:prstGeom prst="rect">
                <a:avLst/>
              </a:prstGeom>
              <a:blipFill>
                <a:blip r:embed="rId5"/>
                <a:stretch>
                  <a:fillRect t="-12791" r="-11976" b="-31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1539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30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4668E0-75F3-99C4-0FFE-69E8285D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7" y="2993366"/>
            <a:ext cx="12172154" cy="229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29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31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722EE6-9D0F-97D9-1C36-6FD0C728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00062"/>
            <a:ext cx="12192000" cy="58578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8FB648D-6303-99C5-8F1F-87613DA81E04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=−0,5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8FB648D-6303-99C5-8F1F-87613DA81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EDC9E738-655F-D54A-AF83-8937208D1858}"/>
              </a:ext>
            </a:extLst>
          </p:cNvPr>
          <p:cNvSpPr txBox="1"/>
          <p:nvPr/>
        </p:nvSpPr>
        <p:spPr>
          <a:xfrm>
            <a:off x="707366" y="1163519"/>
            <a:ext cx="620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tudio-Feixen-Sans"/>
              </a:rPr>
              <a:t> oscilação aleatória (estocástica) de período 1, não tão marcante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99985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32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44668E0-75F3-99C4-0FFE-69E8285D19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027728"/>
            <a:ext cx="12083293" cy="22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Simulação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do AR(1) no R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33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4722EE6-9D0F-97D9-1C36-6FD0C728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500062"/>
            <a:ext cx="12191998" cy="58578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BCFD279-BC5F-1F46-2F16-CD92CC7663D3}"/>
                  </a:ext>
                </a:extLst>
              </p:cNvPr>
              <p:cNvSpPr txBox="1"/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1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=−0,95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BCFD279-BC5F-1F46-2F16-CD92CC766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754" y="658574"/>
                <a:ext cx="1343564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4E98CA5C-BCE3-2784-1528-30B3005F8829}"/>
              </a:ext>
            </a:extLst>
          </p:cNvPr>
          <p:cNvSpPr txBox="1"/>
          <p:nvPr/>
        </p:nvSpPr>
        <p:spPr>
          <a:xfrm>
            <a:off x="707366" y="1163519"/>
            <a:ext cx="585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solidFill>
                  <a:srgbClr val="374151"/>
                </a:solidFill>
                <a:effectLst/>
                <a:latin typeface="Studio-Feixen-Sans"/>
              </a:rPr>
              <a:t> oscilação aleatória (estocástica) de período 1 bem marcante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147331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b="1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algn="just"/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Próxima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aula: O </a:t>
            </a:r>
            <a:r>
              <a:rPr lang="en-US" dirty="0" err="1">
                <a:solidFill>
                  <a:srgbClr val="003395"/>
                </a:solidFill>
                <a:latin typeface="Verdana" panose="020B0604030504040204" pitchFamily="34" charset="0"/>
              </a:rPr>
              <a:t>processo</a:t>
            </a:r>
            <a:r>
              <a:rPr lang="en-US" dirty="0">
                <a:solidFill>
                  <a:srgbClr val="003395"/>
                </a:solidFill>
                <a:latin typeface="Verdana" panose="020B0604030504040204" pitchFamily="34" charset="0"/>
              </a:rPr>
              <a:t> AR(2)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985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na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representação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por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MA(</a:t>
                </a:r>
                <a14:m>
                  <m:oMath xmlns:m="http://schemas.openxmlformats.org/officeDocument/2006/math">
                    <m:r>
                      <a:rPr lang="pt-BR" b="1">
                        <a:solidFill>
                          <a:srgbClr val="003395"/>
                        </a:solidFill>
                        <a:latin typeface="Verdana" panose="020B0604030504040204" pitchFamily="34" charset="0"/>
                      </a:rPr>
                      <m:t>∞</m:t>
                    </m:r>
                  </m:oMath>
                </a14:m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+⋯+</m:t>
                    </m:r>
                  </m:oMath>
                </a14:m>
                <a:r>
                  <a:rPr lang="pt-B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pt-B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9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58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caracterizado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pela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função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correlação</a:t>
                </a:r>
                <a:endParaRPr lang="en-US" b="1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num>
                        <m:den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4135393-C941-DF2B-6C3F-7CD3393D0AB2}"/>
                  </a:ext>
                </a:extLst>
              </p:cNvPr>
              <p:cNvSpPr txBox="1"/>
              <p:nvPr/>
            </p:nvSpPr>
            <p:spPr>
              <a:xfrm>
                <a:off x="7023490" y="4042009"/>
                <a:ext cx="2495170" cy="10294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pt-BR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4135393-C941-DF2B-6C3F-7CD3393D0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490" y="4042009"/>
                <a:ext cx="2495170" cy="1029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D7A99D0-7E28-1C8B-FFF7-B7B4045624A8}"/>
                  </a:ext>
                </a:extLst>
              </p:cNvPr>
              <p:cNvSpPr txBox="1"/>
              <p:nvPr/>
            </p:nvSpPr>
            <p:spPr>
              <a:xfrm>
                <a:off x="8810596" y="5360933"/>
                <a:ext cx="10195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t-BR" sz="2800" dirty="0"/>
                  <a:t>|&lt;1</a:t>
                </a: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D7A99D0-7E28-1C8B-FFF7-B7B404562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596" y="5360933"/>
                <a:ext cx="1019510" cy="523220"/>
              </a:xfrm>
              <a:prstGeom prst="rect">
                <a:avLst/>
              </a:prstGeom>
              <a:blipFill>
                <a:blip r:embed="rId4"/>
                <a:stretch>
                  <a:fillRect t="-11628" r="-11310" b="-313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283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D2A2A71-33AB-C2E0-3E25-641B8AD3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63" y="136525"/>
            <a:ext cx="8693473" cy="62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 do AR(1):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regressão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sobre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36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sz="36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t-BR" sz="36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6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6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pt-BR" sz="36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6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=0,1,2,…, 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09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]</a:t>
                </a:r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 do AR(1):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regressão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sobre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=0,1,2,…, 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66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AR(1)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pt-BR" sz="28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]</a:t>
                </a:r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linear do AR(1):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regressão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8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sobre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/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=0,1,2,…,  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B6ED1AD-A580-DC58-E30D-2AE2E0DA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666" y="3082723"/>
                <a:ext cx="401898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8285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933</TotalTime>
  <Words>1165</Words>
  <Application>Microsoft Office PowerPoint</Application>
  <PresentationFormat>Widescreen</PresentationFormat>
  <Paragraphs>303</Paragraphs>
  <Slides>34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Cambria Math</vt:lpstr>
      <vt:lpstr>CMBX12</vt:lpstr>
      <vt:lpstr>Studio-Feixen-Sans</vt:lpstr>
      <vt:lpstr>Tenorite</vt:lpstr>
      <vt:lpstr>Verdana</vt:lpstr>
      <vt:lpstr>Tema do Office</vt:lpstr>
      <vt:lpstr>Análise De Séries Temporais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1</cp:revision>
  <dcterms:created xsi:type="dcterms:W3CDTF">2024-03-15T14:35:34Z</dcterms:created>
  <dcterms:modified xsi:type="dcterms:W3CDTF">2024-04-01T13:10:20Z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